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Murecho Black"/>
      <p:bold r:id="rId41"/>
    </p:embeddedFont>
    <p:embeddedFont>
      <p:font typeface="Roboto"/>
      <p:regular r:id="rId42"/>
      <p:bold r:id="rId43"/>
      <p:italic r:id="rId44"/>
      <p:boldItalic r:id="rId45"/>
    </p:embeddedFont>
    <p:embeddedFont>
      <p:font typeface="Nunito"/>
      <p:regular r:id="rId46"/>
      <p:bold r:id="rId47"/>
      <p:italic r:id="rId48"/>
      <p:boldItalic r:id="rId49"/>
    </p:embeddedFont>
    <p:embeddedFont>
      <p:font typeface="Poppins Black"/>
      <p:bold r:id="rId50"/>
      <p:boldItalic r:id="rId51"/>
    </p:embeddedFont>
    <p:embeddedFont>
      <p:font typeface="Big Shoulders Text Black"/>
      <p:bold r:id="rId52"/>
    </p:embeddedFont>
    <p:embeddedFont>
      <p:font typeface="Francois One"/>
      <p:regular r:id="rId53"/>
    </p:embeddedFont>
    <p:embeddedFont>
      <p:font typeface="Big Shoulders Text"/>
      <p:regular r:id="rId54"/>
      <p:bold r:id="rId55"/>
    </p:embeddedFont>
    <p:embeddedFont>
      <p:font typeface="Barlow"/>
      <p:regular r:id="rId56"/>
      <p:bold r:id="rId57"/>
      <p:italic r:id="rId58"/>
      <p:boldItalic r:id="rId59"/>
    </p:embeddedFont>
    <p:embeddedFont>
      <p:font typeface="Zen Kaku Gothic New"/>
      <p:regular r:id="rId60"/>
      <p:bold r:id="rId61"/>
    </p:embeddedFont>
    <p:embeddedFont>
      <p:font typeface="Big Shoulders Text Light"/>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regular.fntdata"/><Relationship Id="rId41" Type="http://schemas.openxmlformats.org/officeDocument/2006/relationships/font" Target="fonts/MurechoBlack-bold.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Nunito-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BigShouldersTextLight-regular.fntdata"/><Relationship Id="rId61" Type="http://schemas.openxmlformats.org/officeDocument/2006/relationships/font" Target="fonts/ZenKakuGothicNew-bold.fntdata"/><Relationship Id="rId20" Type="http://schemas.openxmlformats.org/officeDocument/2006/relationships/slide" Target="slides/slide16.xml"/><Relationship Id="rId63" Type="http://schemas.openxmlformats.org/officeDocument/2006/relationships/font" Target="fonts/BigShouldersTextLight-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ZenKakuGothicNew-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oppinsBlack-boldItalic.fntdata"/><Relationship Id="rId50" Type="http://schemas.openxmlformats.org/officeDocument/2006/relationships/font" Target="fonts/PoppinsBlack-bold.fntdata"/><Relationship Id="rId53" Type="http://schemas.openxmlformats.org/officeDocument/2006/relationships/font" Target="fonts/FrancoisOne-regular.fntdata"/><Relationship Id="rId52" Type="http://schemas.openxmlformats.org/officeDocument/2006/relationships/font" Target="fonts/BigShouldersTextBlack-bold.fntdata"/><Relationship Id="rId11" Type="http://schemas.openxmlformats.org/officeDocument/2006/relationships/slide" Target="slides/slide7.xml"/><Relationship Id="rId55" Type="http://schemas.openxmlformats.org/officeDocument/2006/relationships/font" Target="fonts/BigShouldersText-bold.fntdata"/><Relationship Id="rId10" Type="http://schemas.openxmlformats.org/officeDocument/2006/relationships/slide" Target="slides/slide6.xml"/><Relationship Id="rId54" Type="http://schemas.openxmlformats.org/officeDocument/2006/relationships/font" Target="fonts/BigShouldersText-regular.fntdata"/><Relationship Id="rId13" Type="http://schemas.openxmlformats.org/officeDocument/2006/relationships/slide" Target="slides/slide9.xml"/><Relationship Id="rId57" Type="http://schemas.openxmlformats.org/officeDocument/2006/relationships/font" Target="fonts/Barlow-bold.fntdata"/><Relationship Id="rId12" Type="http://schemas.openxmlformats.org/officeDocument/2006/relationships/slide" Target="slides/slide8.xml"/><Relationship Id="rId56" Type="http://schemas.openxmlformats.org/officeDocument/2006/relationships/font" Target="fonts/Barlow-regular.fntdata"/><Relationship Id="rId15" Type="http://schemas.openxmlformats.org/officeDocument/2006/relationships/slide" Target="slides/slide11.xml"/><Relationship Id="rId59" Type="http://schemas.openxmlformats.org/officeDocument/2006/relationships/font" Target="fonts/Barlow-boldItalic.fntdata"/><Relationship Id="rId14" Type="http://schemas.openxmlformats.org/officeDocument/2006/relationships/slide" Target="slides/slide10.xml"/><Relationship Id="rId58" Type="http://schemas.openxmlformats.org/officeDocument/2006/relationships/font" Target="fonts/Barlow-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J101East/status/1563055823189934080?t=P8214xq-WHqyv__-PhYV2g&amp;s=19" TargetMode="External"/><Relationship Id="rId3" Type="http://schemas.openxmlformats.org/officeDocument/2006/relationships/hyperlink" Target="https://tuoitre.vn/lua-dao-viec-nhe-luong-cao-o-campuchia-nan-nhan-tu-nhieu-quoc-gia-vung-lanh-tho-20220823153510811.htm" TargetMode="External"/><Relationship Id="rId4" Type="http://schemas.openxmlformats.org/officeDocument/2006/relationships/hyperlink" Target="https://dantri.com.vn/lao-dong-viec-lam/bay-viec-nhe-luong-cao-tai-campuchia-deu-do-nguoi-trung-quoc-dao-dien-20220614184909250.htm" TargetMode="External"/><Relationship Id="rId5" Type="http://schemas.openxmlformats.org/officeDocument/2006/relationships/hyperlink" Target="https://dantri.com.vn/xa-hoi/8-la-don-keu-cuu-ve-viec-bi-lua-sang-campuchia-lam-viec-nhe-luong-cao-20220617104238373.htm" TargetMode="External"/><Relationship Id="rId6" Type="http://schemas.openxmlformats.org/officeDocument/2006/relationships/hyperlink" Target="https://tuoitre.vn/lua-dao-viec-nhe-luong-cao-o-campuchia-nan-nhan-tu-nhieu-quoc-gia-vung-lanh-tho-20220823153510811.htm" TargetMode="External"/><Relationship Id="rId7" Type="http://schemas.openxmlformats.org/officeDocument/2006/relationships/hyperlink" Target="https://vodenglish.news/human-trafficking-committee-vows-action-regardless-of-suspected-link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rpol.int/en/News-and-Events/News/2020/More-than-20-000-arrests-in-year-long-global-crackdown-on-phone-and-Internet-scams" TargetMode="External"/><Relationship Id="rId3" Type="http://schemas.openxmlformats.org/officeDocument/2006/relationships/hyperlink" Target="https://docs.google.com/document/d/16pdrHgxUVesVx5B_LNXQj3SMRhzzWjrQXnXjSINf2sI/edit?usp=sharin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ntri.com.vn/phap-luat/thu-doan-cua-ke-buon-nguoi-va-hanh-trinh-giai-cuu-4-thanh-nien-hai-phong-20220830164328457.htm" TargetMode="External"/><Relationship Id="rId3" Type="http://schemas.openxmlformats.org/officeDocument/2006/relationships/hyperlink" Target="https://plo.vn/campuchia-truy-quet-nan-buon-nguoi-kiem-tra-toan-bo-nguoi-ngoai-quoc-post694944.html" TargetMode="External"/><Relationship Id="rId4" Type="http://schemas.openxmlformats.org/officeDocument/2006/relationships/hyperlink" Target="https://tiengchuong.chinhphu.vn/de-phong-sap-bay-ke-buon-nguoi-113220707183342397.htm"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ongluadao.vn/thong-ke"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503381227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503381227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503381227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503381227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503381227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503381227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Asia Nikkei quoted an expert as saying that at the peak of 2019, the </a:t>
            </a:r>
            <a:r>
              <a:rPr lang="en"/>
              <a:t>online gambling and scam centers </a:t>
            </a:r>
            <a:r>
              <a:rPr lang="en"/>
              <a:t>in Sihanoukville, which generated billions of dollars in annual profits, employed tens of thousands of workers.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2022, the Vietnamese and Chinese embassies in Cambodia issued warnings about the threat posed by human trafficking groups, warning that victims are often lured with offers of "high-paying easyjobs".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52963a6c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52963a6c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03381227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503381227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503381227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503381227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a:t>
            </a:r>
            <a:r>
              <a:rPr lang="en"/>
              <a:t>ithout experience and professional qualifications, with a high salary of 700-1,000 USD/month. After the workers agree, the subjects will contact and organize to bring the victims to Cambodia. When they arrived in Cambodia, these people were taken to scam centers.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Here, they will be trained on how to find, solicit, and entice customers to participate in online investment platforms, online gambling and also impersonate police officers to scam people via phone calls, text messages and so on. Workers are also closely monitored, exploited, forced to work (maybe 15-16 hours/day), otherwise they will be treated badly.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03381227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503381227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Resouces: </a:t>
            </a:r>
            <a:br>
              <a:rPr lang="en"/>
            </a:br>
            <a:r>
              <a:rPr lang="en" u="sng">
                <a:solidFill>
                  <a:schemeClr val="hlink"/>
                </a:solidFill>
                <a:hlinkClick r:id="rId2"/>
              </a:rPr>
              <a:t>https://twitter.com/AJ101East/status/1563055823189934080?t=P8214xq-WHqyv__-PhYV2g&amp;s=19</a:t>
            </a:r>
            <a:r>
              <a:rPr lang="en"/>
              <a:t> </a:t>
            </a:r>
            <a:br>
              <a:rPr lang="en"/>
            </a:br>
            <a:r>
              <a:rPr lang="en" u="sng">
                <a:solidFill>
                  <a:schemeClr val="hlink"/>
                </a:solidFill>
                <a:hlinkClick r:id="rId3"/>
              </a:rPr>
              <a:t>https://tuoitre.vn/lua-dao-viec-nhe-luong-cao-o-campuchia-nan-nhan-tu-nhieu-quoc-gia-vung-lanh-tho-20220823153510811.htm</a:t>
            </a:r>
            <a:br>
              <a:rPr lang="en"/>
            </a:br>
            <a:r>
              <a:rPr lang="en" u="sng">
                <a:solidFill>
                  <a:schemeClr val="hlink"/>
                </a:solidFill>
                <a:hlinkClick r:id="rId4"/>
              </a:rPr>
              <a:t>https://dantri.com.vn/lao-dong-viec-lam/bay-viec-nhe-luong-cao-tai-campuchia-deu-do-nguoi-trung-quoc-dao-dien-20220614184909250.htm</a:t>
            </a:r>
            <a:endParaRPr/>
          </a:p>
          <a:p>
            <a:pPr indent="0" lvl="0" marL="0" rtl="0" algn="l">
              <a:spcBef>
                <a:spcPts val="0"/>
              </a:spcBef>
              <a:spcAft>
                <a:spcPts val="0"/>
              </a:spcAft>
              <a:buNone/>
            </a:pPr>
            <a:r>
              <a:rPr lang="en" u="sng">
                <a:solidFill>
                  <a:schemeClr val="hlink"/>
                </a:solidFill>
                <a:hlinkClick r:id="rId5"/>
              </a:rPr>
              <a:t>https://dantri.com.vn/xa-hoi/8-la-don-keu-cuu-ve-viec-bi-lua-sang-campuchia-lam-viec-nhe-luong-cao-20220617104238373.htm</a:t>
            </a:r>
            <a:r>
              <a:rPr lang="en"/>
              <a:t> </a:t>
            </a:r>
            <a:br>
              <a:rPr lang="en"/>
            </a:br>
            <a:r>
              <a:rPr lang="en" u="sng">
                <a:solidFill>
                  <a:schemeClr val="hlink"/>
                </a:solidFill>
                <a:hlinkClick r:id="rId6"/>
              </a:rPr>
              <a:t>https://tuoitre.vn/lua-dao-viec-nhe-luong-cao-o-campuchia-nan-nhan-tu-nhieu-quoc-gia-vung-lanh-tho-20220823153510811.htm</a:t>
            </a:r>
            <a:br>
              <a:rPr lang="en"/>
            </a:br>
            <a:r>
              <a:rPr lang="en" u="sng">
                <a:solidFill>
                  <a:schemeClr val="hlink"/>
                </a:solidFill>
                <a:hlinkClick r:id="rId7"/>
              </a:rPr>
              <a:t>https://vodenglish.news/human-trafficking-committee-vows-action-regardless-of-suspected-links/</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5033812271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5033812271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503381227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503381227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03381227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503381227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8ccb2ce8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8ccb2ce8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Most forms of frauds are </a:t>
            </a:r>
            <a:r>
              <a:rPr lang="en" sz="1200" u="sng">
                <a:solidFill>
                  <a:schemeClr val="dk1"/>
                </a:solidFill>
              </a:rPr>
              <a:t>a/</a:t>
            </a:r>
            <a:r>
              <a:rPr lang="en" sz="1200">
                <a:solidFill>
                  <a:schemeClr val="dk1"/>
                </a:solidFill>
              </a:rPr>
              <a:t> high-profit multi-level investment platforms - </a:t>
            </a:r>
            <a:r>
              <a:rPr lang="en" sz="1200" u="sng">
                <a:solidFill>
                  <a:schemeClr val="dk1"/>
                </a:solidFill>
              </a:rPr>
              <a:t>b/</a:t>
            </a:r>
            <a:r>
              <a:rPr lang="en" sz="1200">
                <a:solidFill>
                  <a:schemeClr val="dk1"/>
                </a:solidFill>
              </a:rPr>
              <a:t> disguised as Vietnamese famous brands such as Tiki, Shopee, Lazada,...to misleading people to get easy jobs - </a:t>
            </a:r>
            <a:r>
              <a:rPr lang="en" sz="1200" u="sng">
                <a:solidFill>
                  <a:schemeClr val="dk1"/>
                </a:solidFill>
              </a:rPr>
              <a:t>c/</a:t>
            </a:r>
            <a:r>
              <a:rPr lang="en" sz="1200">
                <a:solidFill>
                  <a:schemeClr val="dk1"/>
                </a:solidFill>
              </a:rPr>
              <a:t> chat sex app - </a:t>
            </a:r>
            <a:r>
              <a:rPr lang="en" sz="1200" u="sng">
                <a:solidFill>
                  <a:schemeClr val="dk1"/>
                </a:solidFill>
              </a:rPr>
              <a:t>d/</a:t>
            </a:r>
            <a:r>
              <a:rPr lang="en" sz="1200">
                <a:solidFill>
                  <a:schemeClr val="dk1"/>
                </a:solidFill>
              </a:rPr>
              <a:t> scam online gambling websites -</a:t>
            </a:r>
            <a:r>
              <a:rPr lang="en" sz="1200" u="sng">
                <a:solidFill>
                  <a:schemeClr val="dk1"/>
                </a:solidFill>
              </a:rPr>
              <a:t> e/</a:t>
            </a:r>
            <a:r>
              <a:rPr lang="en" sz="1200">
                <a:solidFill>
                  <a:schemeClr val="dk1"/>
                </a:solidFill>
              </a:rPr>
              <a:t> misleading loan app/website - f/ impersonate police </a:t>
            </a:r>
            <a:r>
              <a:rPr lang="en" sz="1200">
                <a:solidFill>
                  <a:schemeClr val="dk1"/>
                </a:solidFill>
              </a:rPr>
              <a:t>officers</a:t>
            </a:r>
            <a:r>
              <a:rPr lang="en" sz="1200">
                <a:solidFill>
                  <a:schemeClr val="dk1"/>
                </a:solidFill>
              </a:rPr>
              <a:t> (vishing, smishing)</a:t>
            </a:r>
            <a:br>
              <a:rPr lang="en">
                <a:solidFill>
                  <a:schemeClr val="dk1"/>
                </a:solidFill>
              </a:rPr>
            </a:br>
            <a:br>
              <a:rPr lang="en">
                <a:solidFill>
                  <a:schemeClr val="dk1"/>
                </a:solidFill>
              </a:rPr>
            </a:br>
            <a:r>
              <a:rPr lang="en">
                <a:solidFill>
                  <a:schemeClr val="dk1"/>
                </a:solidFill>
              </a:rPr>
              <a:t>More information: </a:t>
            </a:r>
            <a:br>
              <a:rPr lang="en">
                <a:solidFill>
                  <a:schemeClr val="dk1"/>
                </a:solidFill>
              </a:rPr>
            </a:br>
            <a:br>
              <a:rPr lang="en">
                <a:solidFill>
                  <a:schemeClr val="dk1"/>
                </a:solidFill>
              </a:rPr>
            </a:br>
            <a:r>
              <a:rPr lang="en" u="sng">
                <a:solidFill>
                  <a:schemeClr val="hlink"/>
                </a:solidFill>
                <a:hlinkClick r:id="rId2"/>
              </a:rPr>
              <a:t>https://www.interpol.int/en/News-and-Events/News/2020/More-than-20-000-arrests-in-year-long-global-crackdown-on-phone-and-Internet-scams</a:t>
            </a:r>
            <a:r>
              <a:rPr lang="en">
                <a:solidFill>
                  <a:schemeClr val="dk1"/>
                </a:solidFill>
              </a:rPr>
              <a:t> </a:t>
            </a:r>
            <a:br>
              <a:rPr lang="en">
                <a:solidFill>
                  <a:schemeClr val="dk1"/>
                </a:solidFill>
              </a:rPr>
            </a:br>
            <a:br>
              <a:rPr lang="en">
                <a:solidFill>
                  <a:schemeClr val="dk1"/>
                </a:solidFill>
              </a:rPr>
            </a:br>
            <a:r>
              <a:rPr lang="en" u="sng">
                <a:solidFill>
                  <a:schemeClr val="hlink"/>
                </a:solidFill>
                <a:hlinkClick r:id="rId3"/>
              </a:rPr>
              <a:t>https://docs.google.com/document/d/16pdrHgxUVesVx5B_LNXQj3SMRhzzWjrQXnXjSINf2sI/edit?usp=sharing</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03381227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503381227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03381227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503381227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503381227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503381227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503381227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503381227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503381227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503381227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503381227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503381227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a:t>
            </a:r>
            <a:br>
              <a:rPr lang="en"/>
            </a:br>
            <a:br>
              <a:rPr lang="en"/>
            </a:br>
            <a:r>
              <a:rPr lang="en" u="sng">
                <a:solidFill>
                  <a:schemeClr val="hlink"/>
                </a:solidFill>
                <a:hlinkClick r:id="rId2"/>
              </a:rPr>
              <a:t>https://dantri.com.vn/phap-luat/thu-doan-cua-ke-buon-nguoi-va-hanh-trinh-giai-cuu-4-thanh-nien-hai-phong-20220830164328457.htm</a:t>
            </a:r>
            <a:br>
              <a:rPr lang="en"/>
            </a:br>
            <a:r>
              <a:rPr lang="en" u="sng">
                <a:solidFill>
                  <a:schemeClr val="hlink"/>
                </a:solidFill>
                <a:hlinkClick r:id="rId3"/>
              </a:rPr>
              <a:t>https://plo.vn/campuchia-truy-quet-nan-buon-nguoi-kiem-tra-toan-bo-nguoi-ngoai-quoc-post694944.html</a:t>
            </a:r>
            <a:endParaRPr/>
          </a:p>
          <a:p>
            <a:pPr indent="0" lvl="0" marL="0" rtl="0" algn="l">
              <a:spcBef>
                <a:spcPts val="0"/>
              </a:spcBef>
              <a:spcAft>
                <a:spcPts val="0"/>
              </a:spcAft>
              <a:buNone/>
            </a:pPr>
            <a:r>
              <a:rPr lang="en" u="sng">
                <a:solidFill>
                  <a:schemeClr val="hlink"/>
                </a:solidFill>
                <a:hlinkClick r:id="rId4"/>
              </a:rPr>
              <a:t>https://tiengchuong.chinhphu.vn/de-phong-sap-bay-ke-buon-nguoi-113220707183342397.htm</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5033812271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5033812271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81A59"/>
                </a:solidFill>
                <a:highlight>
                  <a:srgbClr val="FFFFFF"/>
                </a:highlight>
              </a:rPr>
              <a:t>The ease of rapidly switching to new URLs and cheap hosting cost makes services such as Alibaba, AWS, and Azure a viable target for the scammers.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503381227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503381227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503381227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503381227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503381227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503381227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 interface is sketchy, the images are poor quality, and the interface is the same, only the logo is different for each different floor (maybe each floor is different to target scams in different countries, for easy management purposes)</a:t>
            </a:r>
            <a:endParaRPr sz="1200">
              <a:solidFill>
                <a:schemeClr val="dk1"/>
              </a:solidFill>
              <a:latin typeface="Roboto"/>
              <a:ea typeface="Roboto"/>
              <a:cs typeface="Roboto"/>
              <a:sym typeface="Roboto"/>
            </a:endParaRPr>
          </a:p>
          <a:p>
            <a:pPr indent="0" lvl="0" marL="228600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There are comments in the source code in Chinese</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Often domain names ending in .top, .xyz, .co, .cn, .com, .vip, .cc, .info</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 content on the website is often sketchy, misspelled, and missing. Obviously</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Pay with virtual currency</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There is a mobile app for your phone, but you have to download the .ipa file (for iOS) or .apk (for Android), there is no app on CHPlay or Apple Store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There are points like there is usually a subdomain or path when entering the login section: h5</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Using Vue.js or ThinkPHP is the main</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one Poor security or leaving the default password 123456 for the admin account</a:t>
            </a:r>
            <a:endParaRPr sz="1200">
              <a:solidFill>
                <a:schemeClr val="dk1"/>
              </a:solidFill>
              <a:latin typeface="Roboto"/>
              <a:ea typeface="Roboto"/>
              <a:cs typeface="Roboto"/>
              <a:sym typeface="Roboto"/>
            </a:endParaRPr>
          </a:p>
          <a:p>
            <a:pPr indent="-304800" lvl="0" marL="9144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 Using the same AWS S3 Bucket for KYC data.</a:t>
            </a:r>
            <a:endParaRPr sz="1400">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bdf435aad_0_17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bdf435aad_0_17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503381227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503381227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5033812271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5033812271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Renting marketing tools to get more victims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503381227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503381227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Telemarketing to mass introduce their scam websites.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5033812271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5033812271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5033812271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5033812271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5033812271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5033812271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social media to advertise about their scam websites.</a:t>
            </a:r>
            <a:br>
              <a:rPr lang="en"/>
            </a:br>
            <a:br>
              <a:rPr lang="en"/>
            </a:br>
            <a:r>
              <a:rPr lang="en"/>
              <a:t>Resource: </a:t>
            </a:r>
            <a:r>
              <a:rPr lang="en" u="sng">
                <a:solidFill>
                  <a:schemeClr val="hlink"/>
                </a:solidFill>
                <a:hlinkClick r:id="rId2"/>
              </a:rPr>
              <a:t>https://chongluadao.vn/thong-ke</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262a867f3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262a867f3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0338122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0338122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03381227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03381227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bdf435aad_0_17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bdf435aad_0_17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0338122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50338122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503381227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503381227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bdf435aad_0_17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bdf435aad_0_17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3">
            <a:alphaModFix/>
          </a:blip>
          <a:srcRect b="43560" l="0" r="23383" t="0"/>
          <a:stretch/>
        </p:blipFill>
        <p:spPr>
          <a:xfrm>
            <a:off x="2138325" y="2029900"/>
            <a:ext cx="7005676" cy="2900399"/>
          </a:xfrm>
          <a:prstGeom prst="rect">
            <a:avLst/>
          </a:prstGeom>
          <a:noFill/>
          <a:ln>
            <a:noFill/>
          </a:ln>
        </p:spPr>
      </p:pic>
      <p:sp>
        <p:nvSpPr>
          <p:cNvPr id="10" name="Google Shape;10;p2"/>
          <p:cNvSpPr txBox="1"/>
          <p:nvPr>
            <p:ph type="ctrTitle"/>
          </p:nvPr>
        </p:nvSpPr>
        <p:spPr>
          <a:xfrm>
            <a:off x="2617775" y="1701375"/>
            <a:ext cx="5495400" cy="1113900"/>
          </a:xfrm>
          <a:prstGeom prst="rect">
            <a:avLst/>
          </a:prstGeom>
        </p:spPr>
        <p:txBody>
          <a:bodyPr anchorCtr="0" anchor="t" bIns="0" lIns="0" spcFirstLastPara="1" rIns="0" wrap="square" tIns="0">
            <a:noAutofit/>
          </a:bodyPr>
          <a:lstStyle>
            <a:lvl1pPr lvl="0" algn="r">
              <a:lnSpc>
                <a:spcPct val="80000"/>
              </a:lnSpc>
              <a:spcBef>
                <a:spcPts val="0"/>
              </a:spcBef>
              <a:spcAft>
                <a:spcPts val="0"/>
              </a:spcAft>
              <a:buSzPts val="4500"/>
              <a:buFont typeface="Murecho Black"/>
              <a:buNone/>
              <a:defRPr b="0" sz="4600">
                <a:latin typeface="Big Shoulders Text Black"/>
                <a:ea typeface="Big Shoulders Text Black"/>
                <a:cs typeface="Big Shoulders Text Black"/>
                <a:sym typeface="Big Shoulders Text Black"/>
              </a:defRPr>
            </a:lvl1pPr>
            <a:lvl2pPr lvl="1" algn="ctr">
              <a:spcBef>
                <a:spcPts val="0"/>
              </a:spcBef>
              <a:spcAft>
                <a:spcPts val="0"/>
              </a:spcAft>
              <a:buSzPts val="4500"/>
              <a:buFont typeface="Murecho Black"/>
              <a:buNone/>
              <a:defRPr sz="4500">
                <a:latin typeface="Murecho Black"/>
                <a:ea typeface="Murecho Black"/>
                <a:cs typeface="Murecho Black"/>
                <a:sym typeface="Murecho Black"/>
              </a:defRPr>
            </a:lvl2pPr>
            <a:lvl3pPr lvl="2" algn="ctr">
              <a:spcBef>
                <a:spcPts val="0"/>
              </a:spcBef>
              <a:spcAft>
                <a:spcPts val="0"/>
              </a:spcAft>
              <a:buSzPts val="4500"/>
              <a:buFont typeface="Murecho Black"/>
              <a:buNone/>
              <a:defRPr sz="4500">
                <a:latin typeface="Murecho Black"/>
                <a:ea typeface="Murecho Black"/>
                <a:cs typeface="Murecho Black"/>
                <a:sym typeface="Murecho Black"/>
              </a:defRPr>
            </a:lvl3pPr>
            <a:lvl4pPr lvl="3" algn="ctr">
              <a:spcBef>
                <a:spcPts val="0"/>
              </a:spcBef>
              <a:spcAft>
                <a:spcPts val="0"/>
              </a:spcAft>
              <a:buSzPts val="4500"/>
              <a:buFont typeface="Murecho Black"/>
              <a:buNone/>
              <a:defRPr sz="4500">
                <a:latin typeface="Murecho Black"/>
                <a:ea typeface="Murecho Black"/>
                <a:cs typeface="Murecho Black"/>
                <a:sym typeface="Murecho Black"/>
              </a:defRPr>
            </a:lvl4pPr>
            <a:lvl5pPr lvl="4" algn="ctr">
              <a:spcBef>
                <a:spcPts val="0"/>
              </a:spcBef>
              <a:spcAft>
                <a:spcPts val="0"/>
              </a:spcAft>
              <a:buSzPts val="4500"/>
              <a:buFont typeface="Murecho Black"/>
              <a:buNone/>
              <a:defRPr sz="4500">
                <a:latin typeface="Murecho Black"/>
                <a:ea typeface="Murecho Black"/>
                <a:cs typeface="Murecho Black"/>
                <a:sym typeface="Murecho Black"/>
              </a:defRPr>
            </a:lvl5pPr>
            <a:lvl6pPr lvl="5" algn="ctr">
              <a:spcBef>
                <a:spcPts val="0"/>
              </a:spcBef>
              <a:spcAft>
                <a:spcPts val="0"/>
              </a:spcAft>
              <a:buSzPts val="4500"/>
              <a:buFont typeface="Murecho Black"/>
              <a:buNone/>
              <a:defRPr sz="4500">
                <a:latin typeface="Murecho Black"/>
                <a:ea typeface="Murecho Black"/>
                <a:cs typeface="Murecho Black"/>
                <a:sym typeface="Murecho Black"/>
              </a:defRPr>
            </a:lvl6pPr>
            <a:lvl7pPr lvl="6" algn="ctr">
              <a:spcBef>
                <a:spcPts val="0"/>
              </a:spcBef>
              <a:spcAft>
                <a:spcPts val="0"/>
              </a:spcAft>
              <a:buSzPts val="4500"/>
              <a:buFont typeface="Murecho Black"/>
              <a:buNone/>
              <a:defRPr sz="4500">
                <a:latin typeface="Murecho Black"/>
                <a:ea typeface="Murecho Black"/>
                <a:cs typeface="Murecho Black"/>
                <a:sym typeface="Murecho Black"/>
              </a:defRPr>
            </a:lvl7pPr>
            <a:lvl8pPr lvl="7" algn="ctr">
              <a:spcBef>
                <a:spcPts val="0"/>
              </a:spcBef>
              <a:spcAft>
                <a:spcPts val="0"/>
              </a:spcAft>
              <a:buSzPts val="4500"/>
              <a:buFont typeface="Murecho Black"/>
              <a:buNone/>
              <a:defRPr sz="4500">
                <a:latin typeface="Murecho Black"/>
                <a:ea typeface="Murecho Black"/>
                <a:cs typeface="Murecho Black"/>
                <a:sym typeface="Murecho Black"/>
              </a:defRPr>
            </a:lvl8pPr>
            <a:lvl9pPr lvl="8" algn="ctr">
              <a:spcBef>
                <a:spcPts val="0"/>
              </a:spcBef>
              <a:spcAft>
                <a:spcPts val="0"/>
              </a:spcAft>
              <a:buSzPts val="4500"/>
              <a:buFont typeface="Murecho Black"/>
              <a:buNone/>
              <a:defRPr sz="4500">
                <a:latin typeface="Murecho Black"/>
                <a:ea typeface="Murecho Black"/>
                <a:cs typeface="Murecho Black"/>
                <a:sym typeface="Murecho Black"/>
              </a:defRPr>
            </a:lvl9pPr>
          </a:lstStyle>
          <a:p/>
        </p:txBody>
      </p:sp>
      <p:sp>
        <p:nvSpPr>
          <p:cNvPr id="11" name="Google Shape;11;p2"/>
          <p:cNvSpPr txBox="1"/>
          <p:nvPr>
            <p:ph idx="1" type="subTitle"/>
          </p:nvPr>
        </p:nvSpPr>
        <p:spPr>
          <a:xfrm>
            <a:off x="4159425" y="2872300"/>
            <a:ext cx="3923400" cy="372600"/>
          </a:xfrm>
          <a:prstGeom prst="rect">
            <a:avLst/>
          </a:prstGeom>
          <a:solidFill>
            <a:schemeClr val="accent2"/>
          </a:solidFill>
        </p:spPr>
        <p:txBody>
          <a:bodyPr anchorCtr="0" anchor="t" bIns="0" lIns="0" spcFirstLastPara="1" rIns="0" wrap="square" tIns="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a:off x="-5125" y="4563000"/>
            <a:ext cx="9144000" cy="57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t/>
            </a:r>
            <a:endParaRPr sz="1200">
              <a:solidFill>
                <a:schemeClr val="accent2"/>
              </a:solidFill>
              <a:latin typeface="Big Shoulders Text"/>
              <a:ea typeface="Big Shoulders Text"/>
              <a:cs typeface="Big Shoulders Text"/>
              <a:sym typeface="Big Shoulders Tex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1"/>
          <p:cNvPicPr preferRelativeResize="0"/>
          <p:nvPr/>
        </p:nvPicPr>
        <p:blipFill rotWithShape="1">
          <a:blip r:embed="rId3">
            <a:alphaModFix/>
          </a:blip>
          <a:srcRect b="0" l="0" r="43467" t="45825"/>
          <a:stretch/>
        </p:blipFill>
        <p:spPr>
          <a:xfrm>
            <a:off x="3974800" y="0"/>
            <a:ext cx="5169198" cy="2784076"/>
          </a:xfrm>
          <a:prstGeom prst="rect">
            <a:avLst/>
          </a:prstGeom>
          <a:noFill/>
          <a:ln>
            <a:noFill/>
          </a:ln>
        </p:spPr>
      </p:pic>
      <p:pic>
        <p:nvPicPr>
          <p:cNvPr id="60" name="Google Shape;60;p11"/>
          <p:cNvPicPr preferRelativeResize="0"/>
          <p:nvPr/>
        </p:nvPicPr>
        <p:blipFill rotWithShape="1">
          <a:blip r:embed="rId4">
            <a:alphaModFix/>
          </a:blip>
          <a:srcRect b="21728" l="11949" r="889" t="-6538"/>
          <a:stretch/>
        </p:blipFill>
        <p:spPr>
          <a:xfrm>
            <a:off x="-128300" y="2146500"/>
            <a:ext cx="5025700" cy="2748151"/>
          </a:xfrm>
          <a:prstGeom prst="rect">
            <a:avLst/>
          </a:prstGeom>
          <a:noFill/>
          <a:ln>
            <a:noFill/>
          </a:ln>
        </p:spPr>
      </p:pic>
      <p:sp>
        <p:nvSpPr>
          <p:cNvPr id="61" name="Google Shape;61;p11"/>
          <p:cNvSpPr/>
          <p:nvPr/>
        </p:nvSpPr>
        <p:spPr>
          <a:xfrm>
            <a:off x="-5125" y="4563000"/>
            <a:ext cx="9144000" cy="57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t/>
            </a:r>
            <a:endParaRPr sz="1200">
              <a:solidFill>
                <a:schemeClr val="accent2"/>
              </a:solidFill>
              <a:latin typeface="Big Shoulders Text"/>
              <a:ea typeface="Big Shoulders Text"/>
              <a:cs typeface="Big Shoulders Text"/>
              <a:sym typeface="Big Shoulders Text"/>
            </a:endParaRPr>
          </a:p>
        </p:txBody>
      </p:sp>
      <p:sp>
        <p:nvSpPr>
          <p:cNvPr id="62" name="Google Shape;62;p11"/>
          <p:cNvSpPr txBox="1"/>
          <p:nvPr>
            <p:ph hasCustomPrompt="1" type="title"/>
          </p:nvPr>
        </p:nvSpPr>
        <p:spPr>
          <a:xfrm>
            <a:off x="1813950" y="1780375"/>
            <a:ext cx="5516100" cy="1083600"/>
          </a:xfrm>
          <a:prstGeom prst="rect">
            <a:avLst/>
          </a:prstGeom>
        </p:spPr>
        <p:txBody>
          <a:bodyPr anchorCtr="0" anchor="t" bIns="0" lIns="0" spcFirstLastPara="1" rIns="0" wrap="square" tIns="0">
            <a:noAutofit/>
          </a:bodyPr>
          <a:lstStyle>
            <a:lvl1pPr lvl="0" algn="ctr">
              <a:spcBef>
                <a:spcPts val="0"/>
              </a:spcBef>
              <a:spcAft>
                <a:spcPts val="0"/>
              </a:spcAft>
              <a:buSzPts val="12000"/>
              <a:buNone/>
              <a:defRPr b="0" sz="7100">
                <a:latin typeface="Big Shoulders Text Black"/>
                <a:ea typeface="Big Shoulders Text Black"/>
                <a:cs typeface="Big Shoulders Text Black"/>
                <a:sym typeface="Big Shoulders Tex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 name="Google Shape;63;p11"/>
          <p:cNvSpPr txBox="1"/>
          <p:nvPr>
            <p:ph idx="1" type="body"/>
          </p:nvPr>
        </p:nvSpPr>
        <p:spPr>
          <a:xfrm>
            <a:off x="1815150" y="2982075"/>
            <a:ext cx="5513700" cy="347400"/>
          </a:xfrm>
          <a:prstGeom prst="rect">
            <a:avLst/>
          </a:prstGeom>
          <a:solidFill>
            <a:schemeClr val="accent2"/>
          </a:solidFill>
        </p:spPr>
        <p:txBody>
          <a:bodyPr anchorCtr="0" anchor="t" bIns="0" lIns="0" spcFirstLastPara="1" rIns="0" wrap="square" tIns="0">
            <a:noAutofit/>
          </a:bodyPr>
          <a:lstStyle>
            <a:lvl1pPr indent="-342900" lvl="0" marL="457200" algn="ctr">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3">
            <a:alphaModFix/>
          </a:blip>
          <a:srcRect b="0" l="0" r="43467" t="45825"/>
          <a:stretch/>
        </p:blipFill>
        <p:spPr>
          <a:xfrm>
            <a:off x="3974800" y="0"/>
            <a:ext cx="5169198" cy="2784076"/>
          </a:xfrm>
          <a:prstGeom prst="rect">
            <a:avLst/>
          </a:prstGeom>
          <a:noFill/>
          <a:ln>
            <a:noFill/>
          </a:ln>
        </p:spPr>
      </p:pic>
      <p:pic>
        <p:nvPicPr>
          <p:cNvPr id="67" name="Google Shape;67;p13"/>
          <p:cNvPicPr preferRelativeResize="0"/>
          <p:nvPr/>
        </p:nvPicPr>
        <p:blipFill rotWithShape="1">
          <a:blip r:embed="rId4">
            <a:alphaModFix/>
          </a:blip>
          <a:srcRect b="21728" l="11949" r="889" t="-6538"/>
          <a:stretch/>
        </p:blipFill>
        <p:spPr>
          <a:xfrm>
            <a:off x="-1027725" y="2785225"/>
            <a:ext cx="5025700" cy="2748151"/>
          </a:xfrm>
          <a:prstGeom prst="rect">
            <a:avLst/>
          </a:prstGeom>
          <a:noFill/>
          <a:ln>
            <a:noFill/>
          </a:ln>
        </p:spPr>
      </p:pic>
      <p:sp>
        <p:nvSpPr>
          <p:cNvPr id="68" name="Google Shape;68;p13"/>
          <p:cNvSpPr/>
          <p:nvPr/>
        </p:nvSpPr>
        <p:spPr>
          <a:xfrm rot="794248">
            <a:off x="5734594" y="-332210"/>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489846">
            <a:off x="5815334" y="-332371"/>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8551350" y="539488"/>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72" name="Google Shape;72;p13"/>
          <p:cNvSpPr txBox="1"/>
          <p:nvPr>
            <p:ph idx="1" type="subTitle"/>
          </p:nvPr>
        </p:nvSpPr>
        <p:spPr>
          <a:xfrm>
            <a:off x="1988375" y="2155025"/>
            <a:ext cx="2316000" cy="504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73" name="Google Shape;73;p13"/>
          <p:cNvSpPr txBox="1"/>
          <p:nvPr>
            <p:ph idx="2" type="subTitle"/>
          </p:nvPr>
        </p:nvSpPr>
        <p:spPr>
          <a:xfrm>
            <a:off x="1989725" y="1700675"/>
            <a:ext cx="23133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0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9pPr>
          </a:lstStyle>
          <a:p/>
        </p:txBody>
      </p:sp>
      <p:sp>
        <p:nvSpPr>
          <p:cNvPr id="74" name="Google Shape;74;p13"/>
          <p:cNvSpPr txBox="1"/>
          <p:nvPr>
            <p:ph hasCustomPrompt="1" idx="3" type="title"/>
          </p:nvPr>
        </p:nvSpPr>
        <p:spPr>
          <a:xfrm>
            <a:off x="1245625" y="1598775"/>
            <a:ext cx="404700" cy="4641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b="0" sz="2100">
                <a:latin typeface="Big Shoulders Text Light"/>
                <a:ea typeface="Big Shoulders Text Light"/>
                <a:cs typeface="Big Shoulders Text Light"/>
                <a:sym typeface="Big Shoulders Text 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3"/>
          <p:cNvSpPr txBox="1"/>
          <p:nvPr>
            <p:ph idx="4" type="subTitle"/>
          </p:nvPr>
        </p:nvSpPr>
        <p:spPr>
          <a:xfrm>
            <a:off x="1988375" y="3580575"/>
            <a:ext cx="2316000" cy="504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76" name="Google Shape;76;p13"/>
          <p:cNvSpPr txBox="1"/>
          <p:nvPr>
            <p:ph idx="5" type="subTitle"/>
          </p:nvPr>
        </p:nvSpPr>
        <p:spPr>
          <a:xfrm>
            <a:off x="1989725" y="3126225"/>
            <a:ext cx="23133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0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9pPr>
          </a:lstStyle>
          <a:p/>
        </p:txBody>
      </p:sp>
      <p:sp>
        <p:nvSpPr>
          <p:cNvPr id="77" name="Google Shape;77;p13"/>
          <p:cNvSpPr txBox="1"/>
          <p:nvPr>
            <p:ph hasCustomPrompt="1" idx="6" type="title"/>
          </p:nvPr>
        </p:nvSpPr>
        <p:spPr>
          <a:xfrm>
            <a:off x="1245625" y="2967800"/>
            <a:ext cx="404700" cy="4641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b="0" sz="2100">
                <a:latin typeface="Big Shoulders Text Light"/>
                <a:ea typeface="Big Shoulders Text Light"/>
                <a:cs typeface="Big Shoulders Text Light"/>
                <a:sym typeface="Big Shoulders Text 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 name="Google Shape;78;p13"/>
          <p:cNvSpPr txBox="1"/>
          <p:nvPr>
            <p:ph idx="7" type="subTitle"/>
          </p:nvPr>
        </p:nvSpPr>
        <p:spPr>
          <a:xfrm>
            <a:off x="4826600" y="2155025"/>
            <a:ext cx="2316000" cy="504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79" name="Google Shape;79;p13"/>
          <p:cNvSpPr txBox="1"/>
          <p:nvPr>
            <p:ph idx="8" type="subTitle"/>
          </p:nvPr>
        </p:nvSpPr>
        <p:spPr>
          <a:xfrm>
            <a:off x="4827950" y="1700675"/>
            <a:ext cx="23133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0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9pPr>
          </a:lstStyle>
          <a:p/>
        </p:txBody>
      </p:sp>
      <p:sp>
        <p:nvSpPr>
          <p:cNvPr id="80" name="Google Shape;80;p13"/>
          <p:cNvSpPr txBox="1"/>
          <p:nvPr>
            <p:ph hasCustomPrompt="1" idx="9" type="title"/>
          </p:nvPr>
        </p:nvSpPr>
        <p:spPr>
          <a:xfrm>
            <a:off x="7493675" y="1598775"/>
            <a:ext cx="404700" cy="4641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b="0" sz="2100">
                <a:latin typeface="Big Shoulders Text Light"/>
                <a:ea typeface="Big Shoulders Text Light"/>
                <a:cs typeface="Big Shoulders Text Light"/>
                <a:sym typeface="Big Shoulders Text 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1" name="Google Shape;81;p13"/>
          <p:cNvSpPr txBox="1"/>
          <p:nvPr>
            <p:ph idx="13" type="subTitle"/>
          </p:nvPr>
        </p:nvSpPr>
        <p:spPr>
          <a:xfrm>
            <a:off x="4862575" y="3580575"/>
            <a:ext cx="2316000" cy="504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82" name="Google Shape;82;p13"/>
          <p:cNvSpPr txBox="1"/>
          <p:nvPr>
            <p:ph idx="14" type="subTitle"/>
          </p:nvPr>
        </p:nvSpPr>
        <p:spPr>
          <a:xfrm>
            <a:off x="4863925" y="3126225"/>
            <a:ext cx="23133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0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000"/>
              <a:buFont typeface="Barlow"/>
              <a:buNone/>
              <a:defRPr b="1" sz="2000">
                <a:solidFill>
                  <a:schemeClr val="accent6"/>
                </a:solidFill>
                <a:latin typeface="Barlow"/>
                <a:ea typeface="Barlow"/>
                <a:cs typeface="Barlow"/>
                <a:sym typeface="Barlow"/>
              </a:defRPr>
            </a:lvl9pPr>
          </a:lstStyle>
          <a:p/>
        </p:txBody>
      </p:sp>
      <p:sp>
        <p:nvSpPr>
          <p:cNvPr id="83" name="Google Shape;83;p13"/>
          <p:cNvSpPr txBox="1"/>
          <p:nvPr>
            <p:ph hasCustomPrompt="1" idx="15" type="title"/>
          </p:nvPr>
        </p:nvSpPr>
        <p:spPr>
          <a:xfrm>
            <a:off x="7493675" y="2967800"/>
            <a:ext cx="404700" cy="4641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b="0" sz="2100">
                <a:latin typeface="Big Shoulders Text Light"/>
                <a:ea typeface="Big Shoulders Text Light"/>
                <a:cs typeface="Big Shoulders Text Light"/>
                <a:sym typeface="Big Shoulders Text 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1008450" y="1344050"/>
            <a:ext cx="4222200" cy="1544400"/>
          </a:xfrm>
          <a:prstGeom prst="rect">
            <a:avLst/>
          </a:prstGeom>
        </p:spPr>
        <p:txBody>
          <a:bodyPr anchorCtr="0" anchor="t" bIns="0" lIns="0" spcFirstLastPara="1" rIns="0" wrap="square" tIns="0">
            <a:noAutofit/>
          </a:bodyPr>
          <a:lstStyle>
            <a:lvl1pPr lvl="0" rtl="0">
              <a:spcBef>
                <a:spcPts val="0"/>
              </a:spcBef>
              <a:spcAft>
                <a:spcPts val="0"/>
              </a:spcAft>
              <a:buNone/>
              <a:defRPr b="0" sz="2300">
                <a:solidFill>
                  <a:schemeClr val="dk1"/>
                </a:solidFill>
                <a:latin typeface="Nunito"/>
                <a:ea typeface="Nunito"/>
                <a:cs typeface="Nunito"/>
                <a:sym typeface="Nunito"/>
              </a:defRPr>
            </a:lvl1pPr>
            <a:lvl2pPr lvl="1" rtl="0">
              <a:spcBef>
                <a:spcPts val="0"/>
              </a:spcBef>
              <a:spcAft>
                <a:spcPts val="0"/>
              </a:spcAft>
              <a:buNone/>
              <a:defRPr b="0" sz="2300">
                <a:solidFill>
                  <a:schemeClr val="dk1"/>
                </a:solidFill>
                <a:latin typeface="Zen Kaku Gothic New"/>
                <a:ea typeface="Zen Kaku Gothic New"/>
                <a:cs typeface="Zen Kaku Gothic New"/>
                <a:sym typeface="Zen Kaku Gothic New"/>
              </a:defRPr>
            </a:lvl2pPr>
            <a:lvl3pPr lvl="2" rtl="0">
              <a:spcBef>
                <a:spcPts val="0"/>
              </a:spcBef>
              <a:spcAft>
                <a:spcPts val="0"/>
              </a:spcAft>
              <a:buNone/>
              <a:defRPr b="0" sz="2300">
                <a:solidFill>
                  <a:schemeClr val="dk1"/>
                </a:solidFill>
                <a:latin typeface="Zen Kaku Gothic New"/>
                <a:ea typeface="Zen Kaku Gothic New"/>
                <a:cs typeface="Zen Kaku Gothic New"/>
                <a:sym typeface="Zen Kaku Gothic New"/>
              </a:defRPr>
            </a:lvl3pPr>
            <a:lvl4pPr lvl="3" rtl="0">
              <a:spcBef>
                <a:spcPts val="0"/>
              </a:spcBef>
              <a:spcAft>
                <a:spcPts val="0"/>
              </a:spcAft>
              <a:buNone/>
              <a:defRPr b="0" sz="2300">
                <a:solidFill>
                  <a:schemeClr val="dk1"/>
                </a:solidFill>
                <a:latin typeface="Zen Kaku Gothic New"/>
                <a:ea typeface="Zen Kaku Gothic New"/>
                <a:cs typeface="Zen Kaku Gothic New"/>
                <a:sym typeface="Zen Kaku Gothic New"/>
              </a:defRPr>
            </a:lvl4pPr>
            <a:lvl5pPr lvl="4" rtl="0">
              <a:spcBef>
                <a:spcPts val="0"/>
              </a:spcBef>
              <a:spcAft>
                <a:spcPts val="0"/>
              </a:spcAft>
              <a:buNone/>
              <a:defRPr b="0" sz="2300">
                <a:solidFill>
                  <a:schemeClr val="dk1"/>
                </a:solidFill>
                <a:latin typeface="Zen Kaku Gothic New"/>
                <a:ea typeface="Zen Kaku Gothic New"/>
                <a:cs typeface="Zen Kaku Gothic New"/>
                <a:sym typeface="Zen Kaku Gothic New"/>
              </a:defRPr>
            </a:lvl5pPr>
            <a:lvl6pPr lvl="5" rtl="0">
              <a:spcBef>
                <a:spcPts val="0"/>
              </a:spcBef>
              <a:spcAft>
                <a:spcPts val="0"/>
              </a:spcAft>
              <a:buNone/>
              <a:defRPr b="0" sz="2300">
                <a:solidFill>
                  <a:schemeClr val="dk1"/>
                </a:solidFill>
                <a:latin typeface="Zen Kaku Gothic New"/>
                <a:ea typeface="Zen Kaku Gothic New"/>
                <a:cs typeface="Zen Kaku Gothic New"/>
                <a:sym typeface="Zen Kaku Gothic New"/>
              </a:defRPr>
            </a:lvl6pPr>
            <a:lvl7pPr lvl="6" rtl="0">
              <a:spcBef>
                <a:spcPts val="0"/>
              </a:spcBef>
              <a:spcAft>
                <a:spcPts val="0"/>
              </a:spcAft>
              <a:buNone/>
              <a:defRPr b="0" sz="2300">
                <a:solidFill>
                  <a:schemeClr val="dk1"/>
                </a:solidFill>
                <a:latin typeface="Zen Kaku Gothic New"/>
                <a:ea typeface="Zen Kaku Gothic New"/>
                <a:cs typeface="Zen Kaku Gothic New"/>
                <a:sym typeface="Zen Kaku Gothic New"/>
              </a:defRPr>
            </a:lvl7pPr>
            <a:lvl8pPr lvl="7" rtl="0">
              <a:spcBef>
                <a:spcPts val="0"/>
              </a:spcBef>
              <a:spcAft>
                <a:spcPts val="0"/>
              </a:spcAft>
              <a:buNone/>
              <a:defRPr b="0" sz="2300">
                <a:solidFill>
                  <a:schemeClr val="dk1"/>
                </a:solidFill>
                <a:latin typeface="Zen Kaku Gothic New"/>
                <a:ea typeface="Zen Kaku Gothic New"/>
                <a:cs typeface="Zen Kaku Gothic New"/>
                <a:sym typeface="Zen Kaku Gothic New"/>
              </a:defRPr>
            </a:lvl8pPr>
            <a:lvl9pPr lvl="8" rtl="0">
              <a:spcBef>
                <a:spcPts val="0"/>
              </a:spcBef>
              <a:spcAft>
                <a:spcPts val="0"/>
              </a:spcAft>
              <a:buNone/>
              <a:defRPr b="0" sz="2300">
                <a:solidFill>
                  <a:schemeClr val="dk1"/>
                </a:solidFill>
                <a:latin typeface="Zen Kaku Gothic New"/>
                <a:ea typeface="Zen Kaku Gothic New"/>
                <a:cs typeface="Zen Kaku Gothic New"/>
                <a:sym typeface="Zen Kaku Gothic New"/>
              </a:defRPr>
            </a:lvl9pPr>
          </a:lstStyle>
          <a:p/>
        </p:txBody>
      </p:sp>
      <p:sp>
        <p:nvSpPr>
          <p:cNvPr id="86" name="Google Shape;86;p14"/>
          <p:cNvSpPr txBox="1"/>
          <p:nvPr>
            <p:ph idx="1" type="subTitle"/>
          </p:nvPr>
        </p:nvSpPr>
        <p:spPr>
          <a:xfrm>
            <a:off x="1010282" y="3148048"/>
            <a:ext cx="4221000" cy="380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2100">
                <a:latin typeface="Big Shoulders Text Black"/>
                <a:ea typeface="Big Shoulders Text Black"/>
                <a:cs typeface="Big Shoulders Text Black"/>
                <a:sym typeface="Big Shoulders Text Black"/>
              </a:defRPr>
            </a:lvl1pPr>
            <a:lvl2pPr lvl="1"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2pPr>
            <a:lvl3pPr lvl="2"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3pPr>
            <a:lvl4pPr lvl="3"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4pPr>
            <a:lvl5pPr lvl="4"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5pPr>
            <a:lvl6pPr lvl="5"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6pPr>
            <a:lvl7pPr lvl="6"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7pPr>
            <a:lvl8pPr lvl="7"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8pPr>
            <a:lvl9pPr lvl="8"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9pPr>
          </a:lstStyle>
          <a:p/>
        </p:txBody>
      </p:sp>
      <p:pic>
        <p:nvPicPr>
          <p:cNvPr id="87" name="Google Shape;87;p14"/>
          <p:cNvPicPr preferRelativeResize="0"/>
          <p:nvPr/>
        </p:nvPicPr>
        <p:blipFill rotWithShape="1">
          <a:blip r:embed="rId3">
            <a:alphaModFix/>
          </a:blip>
          <a:srcRect b="21728" l="11949" r="889" t="-6538"/>
          <a:stretch/>
        </p:blipFill>
        <p:spPr>
          <a:xfrm>
            <a:off x="-943950" y="2218800"/>
            <a:ext cx="5025700" cy="2748151"/>
          </a:xfrm>
          <a:prstGeom prst="rect">
            <a:avLst/>
          </a:prstGeom>
          <a:noFill/>
          <a:ln>
            <a:noFill/>
          </a:ln>
        </p:spPr>
      </p:pic>
      <p:sp>
        <p:nvSpPr>
          <p:cNvPr id="88" name="Google Shape;88;p14"/>
          <p:cNvSpPr/>
          <p:nvPr/>
        </p:nvSpPr>
        <p:spPr>
          <a:xfrm>
            <a:off x="-5125" y="4563000"/>
            <a:ext cx="9144000" cy="57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t/>
            </a:r>
            <a:endParaRPr sz="1200">
              <a:solidFill>
                <a:schemeClr val="accent2"/>
              </a:solidFill>
              <a:latin typeface="Big Shoulders Text"/>
              <a:ea typeface="Big Shoulders Text"/>
              <a:cs typeface="Big Shoulders Text"/>
              <a:sym typeface="Big Shoulders Tex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5"/>
          <p:cNvSpPr txBox="1"/>
          <p:nvPr>
            <p:ph idx="1" type="subTitle"/>
          </p:nvPr>
        </p:nvSpPr>
        <p:spPr>
          <a:xfrm>
            <a:off x="826925" y="2624650"/>
            <a:ext cx="2249400" cy="749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91" name="Google Shape;91;p15"/>
          <p:cNvSpPr txBox="1"/>
          <p:nvPr>
            <p:ph idx="2" type="subTitle"/>
          </p:nvPr>
        </p:nvSpPr>
        <p:spPr>
          <a:xfrm>
            <a:off x="826625" y="2170300"/>
            <a:ext cx="22500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92" name="Google Shape;92;p15"/>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93" name="Google Shape;93;p15"/>
          <p:cNvSpPr txBox="1"/>
          <p:nvPr>
            <p:ph idx="3" type="subTitle"/>
          </p:nvPr>
        </p:nvSpPr>
        <p:spPr>
          <a:xfrm>
            <a:off x="3422988" y="2624650"/>
            <a:ext cx="2244900" cy="7527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94" name="Google Shape;94;p15"/>
          <p:cNvSpPr txBox="1"/>
          <p:nvPr>
            <p:ph idx="4" type="subTitle"/>
          </p:nvPr>
        </p:nvSpPr>
        <p:spPr>
          <a:xfrm>
            <a:off x="3424338" y="2170300"/>
            <a:ext cx="22422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95" name="Google Shape;95;p15"/>
          <p:cNvSpPr txBox="1"/>
          <p:nvPr>
            <p:ph idx="5" type="subTitle"/>
          </p:nvPr>
        </p:nvSpPr>
        <p:spPr>
          <a:xfrm>
            <a:off x="6014550" y="2624650"/>
            <a:ext cx="2249400" cy="7512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96" name="Google Shape;96;p15"/>
          <p:cNvSpPr txBox="1"/>
          <p:nvPr>
            <p:ph idx="6" type="subTitle"/>
          </p:nvPr>
        </p:nvSpPr>
        <p:spPr>
          <a:xfrm>
            <a:off x="6015750" y="2170300"/>
            <a:ext cx="22470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97" name="Google Shape;97;p15"/>
          <p:cNvSpPr/>
          <p:nvPr/>
        </p:nvSpPr>
        <p:spPr>
          <a:xfrm rot="794248">
            <a:off x="-2850731" y="3368165"/>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rot="489846">
            <a:off x="-2769991" y="3368004"/>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1044800" y="3687638"/>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5"/>
          <p:cNvPicPr preferRelativeResize="0"/>
          <p:nvPr/>
        </p:nvPicPr>
        <p:blipFill rotWithShape="1">
          <a:blip r:embed="rId3">
            <a:alphaModFix/>
          </a:blip>
          <a:srcRect b="43560" l="0" r="23383" t="0"/>
          <a:stretch/>
        </p:blipFill>
        <p:spPr>
          <a:xfrm>
            <a:off x="2138325" y="2511100"/>
            <a:ext cx="7005676" cy="29003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3">
            <a:alphaModFix/>
          </a:blip>
          <a:srcRect b="0" l="0" r="43467" t="45825"/>
          <a:stretch/>
        </p:blipFill>
        <p:spPr>
          <a:xfrm>
            <a:off x="3974800" y="0"/>
            <a:ext cx="5169198" cy="2784076"/>
          </a:xfrm>
          <a:prstGeom prst="rect">
            <a:avLst/>
          </a:prstGeom>
          <a:noFill/>
          <a:ln>
            <a:noFill/>
          </a:ln>
        </p:spPr>
      </p:pic>
      <p:sp>
        <p:nvSpPr>
          <p:cNvPr id="103" name="Google Shape;103;p16"/>
          <p:cNvSpPr txBox="1"/>
          <p:nvPr>
            <p:ph idx="1" type="subTitle"/>
          </p:nvPr>
        </p:nvSpPr>
        <p:spPr>
          <a:xfrm>
            <a:off x="3401425" y="1852475"/>
            <a:ext cx="2247600" cy="544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04" name="Google Shape;104;p16"/>
          <p:cNvSpPr txBox="1"/>
          <p:nvPr>
            <p:ph idx="2" type="subTitle"/>
          </p:nvPr>
        </p:nvSpPr>
        <p:spPr>
          <a:xfrm>
            <a:off x="3402775" y="1396025"/>
            <a:ext cx="22449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105" name="Google Shape;105;p16"/>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106" name="Google Shape;106;p16"/>
          <p:cNvSpPr txBox="1"/>
          <p:nvPr>
            <p:ph idx="3" type="subTitle"/>
          </p:nvPr>
        </p:nvSpPr>
        <p:spPr>
          <a:xfrm>
            <a:off x="6069875" y="1850375"/>
            <a:ext cx="2244900" cy="5487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07" name="Google Shape;107;p16"/>
          <p:cNvSpPr txBox="1"/>
          <p:nvPr>
            <p:ph idx="4" type="subTitle"/>
          </p:nvPr>
        </p:nvSpPr>
        <p:spPr>
          <a:xfrm>
            <a:off x="6070925" y="1396025"/>
            <a:ext cx="22428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108" name="Google Shape;108;p16"/>
          <p:cNvSpPr txBox="1"/>
          <p:nvPr>
            <p:ph idx="5" type="subTitle"/>
          </p:nvPr>
        </p:nvSpPr>
        <p:spPr>
          <a:xfrm>
            <a:off x="3401425" y="3557975"/>
            <a:ext cx="2247600" cy="548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09" name="Google Shape;109;p16"/>
          <p:cNvSpPr txBox="1"/>
          <p:nvPr>
            <p:ph idx="6" type="subTitle"/>
          </p:nvPr>
        </p:nvSpPr>
        <p:spPr>
          <a:xfrm>
            <a:off x="3402775" y="3103625"/>
            <a:ext cx="22449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110" name="Google Shape;110;p16"/>
          <p:cNvSpPr txBox="1"/>
          <p:nvPr>
            <p:ph idx="7" type="subTitle"/>
          </p:nvPr>
        </p:nvSpPr>
        <p:spPr>
          <a:xfrm>
            <a:off x="6069875" y="3557975"/>
            <a:ext cx="2244900" cy="5487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11" name="Google Shape;111;p16"/>
          <p:cNvSpPr txBox="1"/>
          <p:nvPr>
            <p:ph idx="8" type="subTitle"/>
          </p:nvPr>
        </p:nvSpPr>
        <p:spPr>
          <a:xfrm>
            <a:off x="6070925" y="3103625"/>
            <a:ext cx="22428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pic>
        <p:nvPicPr>
          <p:cNvPr id="112" name="Google Shape;112;p16"/>
          <p:cNvPicPr preferRelativeResize="0"/>
          <p:nvPr/>
        </p:nvPicPr>
        <p:blipFill rotWithShape="1">
          <a:blip r:embed="rId3">
            <a:alphaModFix/>
          </a:blip>
          <a:srcRect b="0" l="0" r="43467" t="45825"/>
          <a:stretch/>
        </p:blipFill>
        <p:spPr>
          <a:xfrm rot="10800000">
            <a:off x="0" y="2440288"/>
            <a:ext cx="5169198" cy="27840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17"/>
          <p:cNvPicPr preferRelativeResize="0"/>
          <p:nvPr/>
        </p:nvPicPr>
        <p:blipFill rotWithShape="1">
          <a:blip r:embed="rId3">
            <a:alphaModFix/>
          </a:blip>
          <a:srcRect b="43560" l="0" r="23383" t="0"/>
          <a:stretch/>
        </p:blipFill>
        <p:spPr>
          <a:xfrm>
            <a:off x="-1759125" y="2890200"/>
            <a:ext cx="7005676" cy="2900399"/>
          </a:xfrm>
          <a:prstGeom prst="rect">
            <a:avLst/>
          </a:prstGeom>
          <a:noFill/>
          <a:ln>
            <a:noFill/>
          </a:ln>
        </p:spPr>
      </p:pic>
      <p:sp>
        <p:nvSpPr>
          <p:cNvPr id="115" name="Google Shape;115;p17"/>
          <p:cNvSpPr txBox="1"/>
          <p:nvPr>
            <p:ph type="title"/>
          </p:nvPr>
        </p:nvSpPr>
        <p:spPr>
          <a:xfrm>
            <a:off x="713225" y="521208"/>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116" name="Google Shape;116;p17"/>
          <p:cNvSpPr txBox="1"/>
          <p:nvPr>
            <p:ph idx="1" type="subTitle"/>
          </p:nvPr>
        </p:nvSpPr>
        <p:spPr>
          <a:xfrm>
            <a:off x="2422850" y="1707275"/>
            <a:ext cx="4297200" cy="293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17" name="Google Shape;117;p17"/>
          <p:cNvSpPr txBox="1"/>
          <p:nvPr>
            <p:ph idx="2" type="subTitle"/>
          </p:nvPr>
        </p:nvSpPr>
        <p:spPr>
          <a:xfrm>
            <a:off x="2425355" y="1252925"/>
            <a:ext cx="42918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118" name="Google Shape;118;p17"/>
          <p:cNvSpPr txBox="1"/>
          <p:nvPr>
            <p:ph idx="3" type="subTitle"/>
          </p:nvPr>
        </p:nvSpPr>
        <p:spPr>
          <a:xfrm>
            <a:off x="2422850" y="2806950"/>
            <a:ext cx="4297200" cy="292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19" name="Google Shape;119;p17"/>
          <p:cNvSpPr txBox="1"/>
          <p:nvPr>
            <p:ph idx="4" type="subTitle"/>
          </p:nvPr>
        </p:nvSpPr>
        <p:spPr>
          <a:xfrm>
            <a:off x="2425355" y="2352600"/>
            <a:ext cx="42918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120" name="Google Shape;120;p17"/>
          <p:cNvSpPr txBox="1"/>
          <p:nvPr>
            <p:ph idx="5" type="subTitle"/>
          </p:nvPr>
        </p:nvSpPr>
        <p:spPr>
          <a:xfrm>
            <a:off x="2422850" y="3947650"/>
            <a:ext cx="4297200" cy="292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21" name="Google Shape;121;p17"/>
          <p:cNvSpPr txBox="1"/>
          <p:nvPr>
            <p:ph idx="6" type="subTitle"/>
          </p:nvPr>
        </p:nvSpPr>
        <p:spPr>
          <a:xfrm>
            <a:off x="2425355" y="3493300"/>
            <a:ext cx="42918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blipFill>
          <a:blip r:embed="rId2">
            <a:alphaModFix/>
          </a:blip>
          <a:stretch>
            <a:fillRect/>
          </a:stretch>
        </a:blipFill>
      </p:bgPr>
    </p:bg>
    <p:spTree>
      <p:nvGrpSpPr>
        <p:cNvPr id="122" name="Shape 122"/>
        <p:cNvGrpSpPr/>
        <p:nvPr/>
      </p:nvGrpSpPr>
      <p:grpSpPr>
        <a:xfrm>
          <a:off x="0" y="0"/>
          <a:ext cx="0" cy="0"/>
          <a:chOff x="0" y="0"/>
          <a:chExt cx="0" cy="0"/>
        </a:xfrm>
      </p:grpSpPr>
      <p:pic>
        <p:nvPicPr>
          <p:cNvPr id="123" name="Google Shape;123;p18"/>
          <p:cNvPicPr preferRelativeResize="0"/>
          <p:nvPr/>
        </p:nvPicPr>
        <p:blipFill rotWithShape="1">
          <a:blip r:embed="rId3">
            <a:alphaModFix/>
          </a:blip>
          <a:srcRect b="0" l="0" r="43467" t="45825"/>
          <a:stretch/>
        </p:blipFill>
        <p:spPr>
          <a:xfrm>
            <a:off x="3974800" y="0"/>
            <a:ext cx="5169198" cy="2784076"/>
          </a:xfrm>
          <a:prstGeom prst="rect">
            <a:avLst/>
          </a:prstGeom>
          <a:noFill/>
          <a:ln>
            <a:noFill/>
          </a:ln>
        </p:spPr>
      </p:pic>
      <p:pic>
        <p:nvPicPr>
          <p:cNvPr id="124" name="Google Shape;124;p18"/>
          <p:cNvPicPr preferRelativeResize="0"/>
          <p:nvPr/>
        </p:nvPicPr>
        <p:blipFill rotWithShape="1">
          <a:blip r:embed="rId4">
            <a:alphaModFix/>
          </a:blip>
          <a:srcRect b="21728" l="11949" r="889" t="-6538"/>
          <a:stretch/>
        </p:blipFill>
        <p:spPr>
          <a:xfrm>
            <a:off x="-1027725" y="2785225"/>
            <a:ext cx="5025700" cy="2748151"/>
          </a:xfrm>
          <a:prstGeom prst="rect">
            <a:avLst/>
          </a:prstGeom>
          <a:noFill/>
          <a:ln>
            <a:noFill/>
          </a:ln>
        </p:spPr>
      </p:pic>
      <p:sp>
        <p:nvSpPr>
          <p:cNvPr id="125" name="Google Shape;125;p18"/>
          <p:cNvSpPr txBox="1"/>
          <p:nvPr>
            <p:ph idx="1" type="subTitle"/>
          </p:nvPr>
        </p:nvSpPr>
        <p:spPr>
          <a:xfrm>
            <a:off x="1012075" y="2136660"/>
            <a:ext cx="2147400" cy="537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26" name="Google Shape;126;p18"/>
          <p:cNvSpPr txBox="1"/>
          <p:nvPr>
            <p:ph idx="2" type="subTitle"/>
          </p:nvPr>
        </p:nvSpPr>
        <p:spPr>
          <a:xfrm>
            <a:off x="1013275" y="1673125"/>
            <a:ext cx="21450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9pPr>
          </a:lstStyle>
          <a:p/>
        </p:txBody>
      </p:sp>
      <p:sp>
        <p:nvSpPr>
          <p:cNvPr id="127" name="Google Shape;127;p18"/>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lgn="ctr">
              <a:lnSpc>
                <a:spcPct val="120000"/>
              </a:lnSpc>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128" name="Google Shape;128;p18"/>
          <p:cNvSpPr txBox="1"/>
          <p:nvPr>
            <p:ph idx="3" type="subTitle"/>
          </p:nvPr>
        </p:nvSpPr>
        <p:spPr>
          <a:xfrm>
            <a:off x="3504421" y="2136660"/>
            <a:ext cx="2144700" cy="5370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29" name="Google Shape;129;p18"/>
          <p:cNvSpPr txBox="1"/>
          <p:nvPr>
            <p:ph idx="4" type="subTitle"/>
          </p:nvPr>
        </p:nvSpPr>
        <p:spPr>
          <a:xfrm>
            <a:off x="3500225" y="1673125"/>
            <a:ext cx="21423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9pPr>
          </a:lstStyle>
          <a:p/>
        </p:txBody>
      </p:sp>
      <p:sp>
        <p:nvSpPr>
          <p:cNvPr id="130" name="Google Shape;130;p18"/>
          <p:cNvSpPr txBox="1"/>
          <p:nvPr>
            <p:ph idx="5" type="subTitle"/>
          </p:nvPr>
        </p:nvSpPr>
        <p:spPr>
          <a:xfrm>
            <a:off x="5985750" y="2136660"/>
            <a:ext cx="2148900" cy="5361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31" name="Google Shape;131;p18"/>
          <p:cNvSpPr txBox="1"/>
          <p:nvPr>
            <p:ph idx="6" type="subTitle"/>
          </p:nvPr>
        </p:nvSpPr>
        <p:spPr>
          <a:xfrm>
            <a:off x="5987003" y="1673125"/>
            <a:ext cx="21465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9pPr>
          </a:lstStyle>
          <a:p/>
        </p:txBody>
      </p:sp>
      <p:sp>
        <p:nvSpPr>
          <p:cNvPr id="132" name="Google Shape;132;p18"/>
          <p:cNvSpPr txBox="1"/>
          <p:nvPr>
            <p:ph idx="7" type="subTitle"/>
          </p:nvPr>
        </p:nvSpPr>
        <p:spPr>
          <a:xfrm>
            <a:off x="1011300" y="3504425"/>
            <a:ext cx="2148900" cy="539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33" name="Google Shape;133;p18"/>
          <p:cNvSpPr txBox="1"/>
          <p:nvPr>
            <p:ph idx="8" type="subTitle"/>
          </p:nvPr>
        </p:nvSpPr>
        <p:spPr>
          <a:xfrm>
            <a:off x="1012525" y="3050075"/>
            <a:ext cx="21465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9pPr>
          </a:lstStyle>
          <a:p/>
        </p:txBody>
      </p:sp>
      <p:sp>
        <p:nvSpPr>
          <p:cNvPr id="134" name="Google Shape;134;p18"/>
          <p:cNvSpPr txBox="1"/>
          <p:nvPr>
            <p:ph idx="9" type="subTitle"/>
          </p:nvPr>
        </p:nvSpPr>
        <p:spPr>
          <a:xfrm>
            <a:off x="3504396" y="3504425"/>
            <a:ext cx="2144700" cy="5394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35" name="Google Shape;135;p18"/>
          <p:cNvSpPr txBox="1"/>
          <p:nvPr>
            <p:ph idx="13" type="subTitle"/>
          </p:nvPr>
        </p:nvSpPr>
        <p:spPr>
          <a:xfrm>
            <a:off x="3500225" y="3050075"/>
            <a:ext cx="21423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9pPr>
          </a:lstStyle>
          <a:p/>
        </p:txBody>
      </p:sp>
      <p:sp>
        <p:nvSpPr>
          <p:cNvPr id="136" name="Google Shape;136;p18"/>
          <p:cNvSpPr txBox="1"/>
          <p:nvPr>
            <p:ph idx="14" type="subTitle"/>
          </p:nvPr>
        </p:nvSpPr>
        <p:spPr>
          <a:xfrm>
            <a:off x="5985725" y="3504425"/>
            <a:ext cx="2148900" cy="5385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37" name="Google Shape;137;p18"/>
          <p:cNvSpPr txBox="1"/>
          <p:nvPr>
            <p:ph idx="15" type="subTitle"/>
          </p:nvPr>
        </p:nvSpPr>
        <p:spPr>
          <a:xfrm>
            <a:off x="5987003" y="3050075"/>
            <a:ext cx="21465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300"/>
              <a:buFont typeface="Barlow"/>
              <a:buNone/>
              <a:defRPr b="1" sz="2300">
                <a:solidFill>
                  <a:schemeClr val="accent6"/>
                </a:solidFill>
                <a:latin typeface="Barlow"/>
                <a:ea typeface="Barlow"/>
                <a:cs typeface="Barlow"/>
                <a:sym typeface="Barlow"/>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19"/>
          <p:cNvPicPr preferRelativeResize="0"/>
          <p:nvPr/>
        </p:nvPicPr>
        <p:blipFill rotWithShape="1">
          <a:blip r:embed="rId3">
            <a:alphaModFix/>
          </a:blip>
          <a:srcRect b="0" l="0" r="43467" t="45825"/>
          <a:stretch/>
        </p:blipFill>
        <p:spPr>
          <a:xfrm>
            <a:off x="3974800" y="-26675"/>
            <a:ext cx="5169198" cy="2784076"/>
          </a:xfrm>
          <a:prstGeom prst="rect">
            <a:avLst/>
          </a:prstGeom>
          <a:noFill/>
          <a:ln>
            <a:noFill/>
          </a:ln>
        </p:spPr>
      </p:pic>
      <p:sp>
        <p:nvSpPr>
          <p:cNvPr id="140" name="Google Shape;140;p19"/>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b="0" sz="3500">
                <a:latin typeface="Big Shoulders Text Black"/>
                <a:ea typeface="Big Shoulders Text Black"/>
                <a:cs typeface="Big Shoulders Text Black"/>
                <a:sym typeface="Big Shoulders Text Black"/>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p:txBody>
      </p:sp>
      <p:sp>
        <p:nvSpPr>
          <p:cNvPr id="141" name="Google Shape;141;p19"/>
          <p:cNvSpPr txBox="1"/>
          <p:nvPr>
            <p:ph idx="1" type="subTitle"/>
          </p:nvPr>
        </p:nvSpPr>
        <p:spPr>
          <a:xfrm>
            <a:off x="750425" y="3209347"/>
            <a:ext cx="2331900" cy="80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2" name="Google Shape;142;p19"/>
          <p:cNvSpPr txBox="1"/>
          <p:nvPr>
            <p:ph idx="2" type="subTitle"/>
          </p:nvPr>
        </p:nvSpPr>
        <p:spPr>
          <a:xfrm>
            <a:off x="751325" y="2757400"/>
            <a:ext cx="2330100" cy="369300"/>
          </a:xfrm>
          <a:prstGeom prst="rect">
            <a:avLst/>
          </a:prstGeom>
          <a:solidFill>
            <a:schemeClr val="dk1"/>
          </a:solidFill>
        </p:spPr>
        <p:txBody>
          <a:bodyPr anchorCtr="0" anchor="t" bIns="0" lIns="0" spcFirstLastPara="1" rIns="0" wrap="square" tIns="0">
            <a:noAutofit/>
          </a:bodyPr>
          <a:lstStyle>
            <a:lvl1pPr indent="0" lvl="0" marL="0" rtl="0" algn="ctr">
              <a:lnSpc>
                <a:spcPct val="100000"/>
              </a:lnSpc>
              <a:spcBef>
                <a:spcPts val="0"/>
              </a:spcBef>
              <a:spcAft>
                <a:spcPts val="0"/>
              </a:spcAft>
              <a:buClr>
                <a:schemeClr val="dk1"/>
              </a:buClr>
              <a:buSzPts val="1800"/>
              <a:buFont typeface="Khand"/>
              <a:buNone/>
              <a:defRPr b="1">
                <a:solidFill>
                  <a:schemeClr val="lt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43" name="Google Shape;143;p19"/>
          <p:cNvSpPr txBox="1"/>
          <p:nvPr>
            <p:ph hasCustomPrompt="1" idx="3" type="title"/>
          </p:nvPr>
        </p:nvSpPr>
        <p:spPr>
          <a:xfrm>
            <a:off x="1673875" y="1812863"/>
            <a:ext cx="528300" cy="3693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100">
                <a:latin typeface="Big Shoulders Text Light"/>
                <a:ea typeface="Big Shoulders Text Light"/>
                <a:cs typeface="Big Shoulders Text Light"/>
                <a:sym typeface="Big Shoulders Text 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4" name="Google Shape;144;p19"/>
          <p:cNvSpPr txBox="1"/>
          <p:nvPr>
            <p:ph idx="4" type="subTitle"/>
          </p:nvPr>
        </p:nvSpPr>
        <p:spPr>
          <a:xfrm>
            <a:off x="3406275" y="3209338"/>
            <a:ext cx="2331600" cy="80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5" name="Google Shape;145;p19"/>
          <p:cNvSpPr txBox="1"/>
          <p:nvPr>
            <p:ph idx="5" type="subTitle"/>
          </p:nvPr>
        </p:nvSpPr>
        <p:spPr>
          <a:xfrm>
            <a:off x="3407100" y="2757408"/>
            <a:ext cx="2329800" cy="369300"/>
          </a:xfrm>
          <a:prstGeom prst="rect">
            <a:avLst/>
          </a:prstGeom>
          <a:solidFill>
            <a:schemeClr val="dk1"/>
          </a:solidFill>
        </p:spPr>
        <p:txBody>
          <a:bodyPr anchorCtr="0" anchor="t" bIns="0" lIns="0" spcFirstLastPara="1" rIns="0" wrap="square" tIns="0">
            <a:noAutofit/>
          </a:bodyPr>
          <a:lstStyle>
            <a:lvl1pPr indent="0" lvl="0" marL="0" rtl="0" algn="ctr">
              <a:lnSpc>
                <a:spcPct val="100000"/>
              </a:lnSpc>
              <a:spcBef>
                <a:spcPts val="0"/>
              </a:spcBef>
              <a:spcAft>
                <a:spcPts val="0"/>
              </a:spcAft>
              <a:buClr>
                <a:schemeClr val="dk1"/>
              </a:buClr>
              <a:buSzPts val="1800"/>
              <a:buFont typeface="Khand"/>
              <a:buNone/>
              <a:defRPr b="1">
                <a:solidFill>
                  <a:schemeClr val="lt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46" name="Google Shape;146;p19"/>
          <p:cNvSpPr txBox="1"/>
          <p:nvPr>
            <p:ph hasCustomPrompt="1" idx="6" type="title"/>
          </p:nvPr>
        </p:nvSpPr>
        <p:spPr>
          <a:xfrm>
            <a:off x="4304000" y="1814663"/>
            <a:ext cx="530400" cy="3657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100">
                <a:latin typeface="Big Shoulders Text Light"/>
                <a:ea typeface="Big Shoulders Text Light"/>
                <a:cs typeface="Big Shoulders Text Light"/>
                <a:sym typeface="Big Shoulders Text 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7" name="Google Shape;147;p19"/>
          <p:cNvSpPr txBox="1"/>
          <p:nvPr>
            <p:ph idx="7" type="subTitle"/>
          </p:nvPr>
        </p:nvSpPr>
        <p:spPr>
          <a:xfrm>
            <a:off x="6061825" y="3209338"/>
            <a:ext cx="2331600" cy="804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8" name="Google Shape;148;p19"/>
          <p:cNvSpPr txBox="1"/>
          <p:nvPr>
            <p:ph idx="8" type="subTitle"/>
          </p:nvPr>
        </p:nvSpPr>
        <p:spPr>
          <a:xfrm>
            <a:off x="6062725" y="2757408"/>
            <a:ext cx="2329800" cy="369300"/>
          </a:xfrm>
          <a:prstGeom prst="rect">
            <a:avLst/>
          </a:prstGeom>
          <a:solidFill>
            <a:schemeClr val="dk1"/>
          </a:solidFill>
        </p:spPr>
        <p:txBody>
          <a:bodyPr anchorCtr="0" anchor="t" bIns="0" lIns="0" spcFirstLastPara="1" rIns="0" wrap="square" tIns="0">
            <a:noAutofit/>
          </a:bodyPr>
          <a:lstStyle>
            <a:lvl1pPr indent="0" lvl="0" marL="0" rtl="0" algn="ctr">
              <a:lnSpc>
                <a:spcPct val="100000"/>
              </a:lnSpc>
              <a:spcBef>
                <a:spcPts val="0"/>
              </a:spcBef>
              <a:spcAft>
                <a:spcPts val="0"/>
              </a:spcAft>
              <a:buClr>
                <a:schemeClr val="dk1"/>
              </a:buClr>
              <a:buSzPts val="1800"/>
              <a:buFont typeface="Khand"/>
              <a:buNone/>
              <a:defRPr b="1">
                <a:solidFill>
                  <a:schemeClr val="lt1"/>
                </a:solidFill>
                <a:latin typeface="Big Shoulders Text"/>
                <a:ea typeface="Big Shoulders Text"/>
                <a:cs typeface="Big Shoulders Text"/>
                <a:sym typeface="Big Shoulders Text"/>
              </a:defRPr>
            </a:lvl1pPr>
            <a:lvl2pPr lvl="1" rtl="0" algn="ctr">
              <a:lnSpc>
                <a:spcPct val="100000"/>
              </a:lnSpc>
              <a:spcBef>
                <a:spcPts val="0"/>
              </a:spcBef>
              <a:spcAft>
                <a:spcPts val="0"/>
              </a:spcAft>
              <a:buSzPts val="1800"/>
              <a:buNone/>
              <a:defRPr b="1" sz="1800"/>
            </a:lvl2pPr>
            <a:lvl3pPr lvl="2" rtl="0" algn="ctr">
              <a:lnSpc>
                <a:spcPct val="100000"/>
              </a:lnSpc>
              <a:spcBef>
                <a:spcPts val="0"/>
              </a:spcBef>
              <a:spcAft>
                <a:spcPts val="0"/>
              </a:spcAft>
              <a:buSzPts val="1800"/>
              <a:buNone/>
              <a:defRPr b="1" sz="1800"/>
            </a:lvl3pPr>
            <a:lvl4pPr lvl="3" rtl="0" algn="ctr">
              <a:lnSpc>
                <a:spcPct val="100000"/>
              </a:lnSpc>
              <a:spcBef>
                <a:spcPts val="0"/>
              </a:spcBef>
              <a:spcAft>
                <a:spcPts val="0"/>
              </a:spcAft>
              <a:buSzPts val="1800"/>
              <a:buNone/>
              <a:defRPr b="1" sz="1800"/>
            </a:lvl4pPr>
            <a:lvl5pPr lvl="4" rtl="0" algn="ctr">
              <a:lnSpc>
                <a:spcPct val="100000"/>
              </a:lnSpc>
              <a:spcBef>
                <a:spcPts val="0"/>
              </a:spcBef>
              <a:spcAft>
                <a:spcPts val="0"/>
              </a:spcAft>
              <a:buSzPts val="1800"/>
              <a:buNone/>
              <a:defRPr b="1" sz="1800"/>
            </a:lvl5pPr>
            <a:lvl6pPr lvl="5" rtl="0" algn="ctr">
              <a:lnSpc>
                <a:spcPct val="100000"/>
              </a:lnSpc>
              <a:spcBef>
                <a:spcPts val="0"/>
              </a:spcBef>
              <a:spcAft>
                <a:spcPts val="0"/>
              </a:spcAft>
              <a:buSzPts val="1800"/>
              <a:buNone/>
              <a:defRPr b="1" sz="1800"/>
            </a:lvl6pPr>
            <a:lvl7pPr lvl="6" rtl="0" algn="ctr">
              <a:lnSpc>
                <a:spcPct val="100000"/>
              </a:lnSpc>
              <a:spcBef>
                <a:spcPts val="0"/>
              </a:spcBef>
              <a:spcAft>
                <a:spcPts val="0"/>
              </a:spcAft>
              <a:buSzPts val="1800"/>
              <a:buNone/>
              <a:defRPr b="1" sz="1800"/>
            </a:lvl7pPr>
            <a:lvl8pPr lvl="7" rtl="0" algn="ctr">
              <a:lnSpc>
                <a:spcPct val="100000"/>
              </a:lnSpc>
              <a:spcBef>
                <a:spcPts val="0"/>
              </a:spcBef>
              <a:spcAft>
                <a:spcPts val="0"/>
              </a:spcAft>
              <a:buSzPts val="1800"/>
              <a:buNone/>
              <a:defRPr b="1" sz="1800"/>
            </a:lvl8pPr>
            <a:lvl9pPr lvl="8" rtl="0" algn="ctr">
              <a:lnSpc>
                <a:spcPct val="100000"/>
              </a:lnSpc>
              <a:spcBef>
                <a:spcPts val="0"/>
              </a:spcBef>
              <a:spcAft>
                <a:spcPts val="0"/>
              </a:spcAft>
              <a:buSzPts val="1800"/>
              <a:buNone/>
              <a:defRPr b="1" sz="1800"/>
            </a:lvl9pPr>
          </a:lstStyle>
          <a:p/>
        </p:txBody>
      </p:sp>
      <p:sp>
        <p:nvSpPr>
          <p:cNvPr id="149" name="Google Shape;149;p19"/>
          <p:cNvSpPr txBox="1"/>
          <p:nvPr>
            <p:ph hasCustomPrompt="1" idx="9" type="title"/>
          </p:nvPr>
        </p:nvSpPr>
        <p:spPr>
          <a:xfrm>
            <a:off x="6930675" y="1814663"/>
            <a:ext cx="539400" cy="3657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2100">
                <a:latin typeface="Big Shoulders Text Light"/>
                <a:ea typeface="Big Shoulders Text Light"/>
                <a:cs typeface="Big Shoulders Text Light"/>
                <a:sym typeface="Big Shoulders Text 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150" name="Google Shape;150;p19"/>
          <p:cNvPicPr preferRelativeResize="0"/>
          <p:nvPr/>
        </p:nvPicPr>
        <p:blipFill rotWithShape="1">
          <a:blip r:embed="rId4">
            <a:alphaModFix/>
          </a:blip>
          <a:srcRect b="21728" l="11949" r="889" t="-6538"/>
          <a:stretch/>
        </p:blipFill>
        <p:spPr>
          <a:xfrm>
            <a:off x="0" y="2784075"/>
            <a:ext cx="5025700" cy="27481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0"/>
          <p:cNvSpPr/>
          <p:nvPr/>
        </p:nvSpPr>
        <p:spPr>
          <a:xfrm>
            <a:off x="-5125" y="4563000"/>
            <a:ext cx="9144000" cy="57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t/>
            </a:r>
            <a:endParaRPr sz="1200">
              <a:solidFill>
                <a:schemeClr val="accent2"/>
              </a:solidFill>
              <a:latin typeface="Big Shoulders Text"/>
              <a:ea typeface="Big Shoulders Text"/>
              <a:cs typeface="Big Shoulders Text"/>
              <a:sym typeface="Big Shoulders Text"/>
            </a:endParaRPr>
          </a:p>
        </p:txBody>
      </p:sp>
      <p:pic>
        <p:nvPicPr>
          <p:cNvPr id="153" name="Google Shape;153;p20"/>
          <p:cNvPicPr preferRelativeResize="0"/>
          <p:nvPr/>
        </p:nvPicPr>
        <p:blipFill rotWithShape="1">
          <a:blip r:embed="rId3">
            <a:alphaModFix/>
          </a:blip>
          <a:srcRect b="0" l="0" r="39106" t="47064"/>
          <a:stretch/>
        </p:blipFill>
        <p:spPr>
          <a:xfrm>
            <a:off x="3575975" y="0"/>
            <a:ext cx="5568026" cy="2720426"/>
          </a:xfrm>
          <a:prstGeom prst="rect">
            <a:avLst/>
          </a:prstGeom>
          <a:noFill/>
          <a:ln>
            <a:noFill/>
          </a:ln>
        </p:spPr>
      </p:pic>
      <p:sp>
        <p:nvSpPr>
          <p:cNvPr id="154" name="Google Shape;154;p20"/>
          <p:cNvSpPr txBox="1"/>
          <p:nvPr>
            <p:ph idx="1" type="subTitle"/>
          </p:nvPr>
        </p:nvSpPr>
        <p:spPr>
          <a:xfrm>
            <a:off x="734500" y="2311725"/>
            <a:ext cx="3775800" cy="130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55" name="Google Shape;155;p20"/>
          <p:cNvSpPr txBox="1"/>
          <p:nvPr>
            <p:ph type="title"/>
          </p:nvPr>
        </p:nvSpPr>
        <p:spPr>
          <a:xfrm>
            <a:off x="734500" y="1652770"/>
            <a:ext cx="3776400" cy="5079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2434350" y="2367025"/>
            <a:ext cx="4279500" cy="607200"/>
          </a:xfrm>
          <a:prstGeom prst="rect">
            <a:avLst/>
          </a:prstGeom>
        </p:spPr>
        <p:txBody>
          <a:bodyPr anchorCtr="0" anchor="t" bIns="0" lIns="0" spcFirstLastPara="1" rIns="0" wrap="square" tIns="0">
            <a:noAutofit/>
          </a:bodyPr>
          <a:lstStyle>
            <a:lvl1pPr lvl="0" algn="ctr">
              <a:spcBef>
                <a:spcPts val="0"/>
              </a:spcBef>
              <a:spcAft>
                <a:spcPts val="0"/>
              </a:spcAft>
              <a:buSzPts val="3600"/>
              <a:buNone/>
              <a:defRPr b="0" sz="3600">
                <a:latin typeface="Big Shoulders Text Black"/>
                <a:ea typeface="Big Shoulders Text Black"/>
                <a:cs typeface="Big Shoulders Text Black"/>
                <a:sym typeface="Big Shoulders Text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4345050" y="1778725"/>
            <a:ext cx="458100" cy="3495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b="0" sz="2100">
                <a:latin typeface="Big Shoulders Text Light"/>
                <a:ea typeface="Big Shoulders Text Light"/>
                <a:cs typeface="Big Shoulders Text Light"/>
                <a:sym typeface="Big Shoulders Text Ligh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 name="Google Shape;16;p3"/>
          <p:cNvSpPr txBox="1"/>
          <p:nvPr>
            <p:ph idx="1" type="subTitle"/>
          </p:nvPr>
        </p:nvSpPr>
        <p:spPr>
          <a:xfrm>
            <a:off x="2436450" y="2974275"/>
            <a:ext cx="4275300" cy="299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pic>
        <p:nvPicPr>
          <p:cNvPr id="17" name="Google Shape;17;p3"/>
          <p:cNvPicPr preferRelativeResize="0"/>
          <p:nvPr/>
        </p:nvPicPr>
        <p:blipFill rotWithShape="1">
          <a:blip r:embed="rId3">
            <a:alphaModFix/>
          </a:blip>
          <a:srcRect b="21728" l="11949" r="889" t="-6538"/>
          <a:stretch/>
        </p:blipFill>
        <p:spPr>
          <a:xfrm>
            <a:off x="-282550" y="2944950"/>
            <a:ext cx="5025700" cy="27481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21"/>
          <p:cNvPicPr preferRelativeResize="0"/>
          <p:nvPr/>
        </p:nvPicPr>
        <p:blipFill rotWithShape="1">
          <a:blip r:embed="rId3">
            <a:alphaModFix/>
          </a:blip>
          <a:srcRect b="0" l="0" r="43467" t="45825"/>
          <a:stretch/>
        </p:blipFill>
        <p:spPr>
          <a:xfrm>
            <a:off x="-457075" y="-325875"/>
            <a:ext cx="5169198" cy="2784076"/>
          </a:xfrm>
          <a:prstGeom prst="rect">
            <a:avLst/>
          </a:prstGeom>
          <a:noFill/>
          <a:ln>
            <a:noFill/>
          </a:ln>
        </p:spPr>
      </p:pic>
      <p:pic>
        <p:nvPicPr>
          <p:cNvPr id="158" name="Google Shape;158;p21"/>
          <p:cNvPicPr preferRelativeResize="0"/>
          <p:nvPr/>
        </p:nvPicPr>
        <p:blipFill rotWithShape="1">
          <a:blip r:embed="rId4">
            <a:alphaModFix/>
          </a:blip>
          <a:srcRect b="21728" l="11949" r="889" t="-6538"/>
          <a:stretch/>
        </p:blipFill>
        <p:spPr>
          <a:xfrm>
            <a:off x="-750225" y="3225350"/>
            <a:ext cx="5025700" cy="2748151"/>
          </a:xfrm>
          <a:prstGeom prst="rect">
            <a:avLst/>
          </a:prstGeom>
          <a:noFill/>
          <a:ln>
            <a:noFill/>
          </a:ln>
        </p:spPr>
      </p:pic>
      <p:sp>
        <p:nvSpPr>
          <p:cNvPr id="159" name="Google Shape;159;p21"/>
          <p:cNvSpPr txBox="1"/>
          <p:nvPr>
            <p:ph idx="1" type="subTitle"/>
          </p:nvPr>
        </p:nvSpPr>
        <p:spPr>
          <a:xfrm>
            <a:off x="4275468" y="2677750"/>
            <a:ext cx="4100100" cy="8130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60" name="Google Shape;160;p21"/>
          <p:cNvSpPr txBox="1"/>
          <p:nvPr>
            <p:ph type="title"/>
          </p:nvPr>
        </p:nvSpPr>
        <p:spPr>
          <a:xfrm>
            <a:off x="3497808" y="1652775"/>
            <a:ext cx="4877700" cy="861900"/>
          </a:xfrm>
          <a:prstGeom prst="rect">
            <a:avLst/>
          </a:prstGeom>
        </p:spPr>
        <p:txBody>
          <a:bodyPr anchorCtr="0" anchor="t" bIns="0" lIns="0" spcFirstLastPara="1" rIns="0" wrap="square" tIns="0">
            <a:noAutofit/>
          </a:bodyPr>
          <a:lstStyle>
            <a:lvl1pPr lvl="0" rtl="0" algn="r">
              <a:lnSpc>
                <a:spcPct val="80000"/>
              </a:lnSpc>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_1">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22"/>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163" name="Google Shape;163;p22"/>
          <p:cNvSpPr/>
          <p:nvPr/>
        </p:nvSpPr>
        <p:spPr>
          <a:xfrm rot="794248">
            <a:off x="-3196781" y="1417340"/>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rot="489846">
            <a:off x="-3116041" y="1417179"/>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410475" y="1673113"/>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rot="794248">
            <a:off x="7836619" y="124615"/>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rot="489846">
            <a:off x="7917359" y="124454"/>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8856075" y="1241063"/>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2"/>
          <p:cNvPicPr preferRelativeResize="0"/>
          <p:nvPr/>
        </p:nvPicPr>
        <p:blipFill rotWithShape="1">
          <a:blip r:embed="rId3">
            <a:alphaModFix/>
          </a:blip>
          <a:srcRect b="0" l="0" r="43467" t="45825"/>
          <a:stretch/>
        </p:blipFill>
        <p:spPr>
          <a:xfrm rot="10800000">
            <a:off x="0" y="2440288"/>
            <a:ext cx="5169198" cy="2784076"/>
          </a:xfrm>
          <a:prstGeom prst="rect">
            <a:avLst/>
          </a:prstGeom>
          <a:noFill/>
          <a:ln>
            <a:noFill/>
          </a:ln>
        </p:spPr>
      </p:pic>
      <p:pic>
        <p:nvPicPr>
          <p:cNvPr id="170" name="Google Shape;170;p22"/>
          <p:cNvPicPr preferRelativeResize="0"/>
          <p:nvPr/>
        </p:nvPicPr>
        <p:blipFill rotWithShape="1">
          <a:blip r:embed="rId3">
            <a:alphaModFix/>
          </a:blip>
          <a:srcRect b="0" l="0" r="43467" t="45825"/>
          <a:stretch/>
        </p:blipFill>
        <p:spPr>
          <a:xfrm rot="10800000">
            <a:off x="4428475" y="2440288"/>
            <a:ext cx="5169198" cy="27840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1">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23"/>
          <p:cNvSpPr/>
          <p:nvPr/>
        </p:nvSpPr>
        <p:spPr>
          <a:xfrm rot="794248">
            <a:off x="-2991131" y="3635415"/>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rot="489846">
            <a:off x="-2910391" y="3635254"/>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616125" y="3891188"/>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rot="794248">
            <a:off x="7836619" y="124615"/>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rot="489846">
            <a:off x="7917359" y="124454"/>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a:off x="8856075" y="1241063"/>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txBox="1"/>
          <p:nvPr>
            <p:ph idx="1" type="subTitle"/>
          </p:nvPr>
        </p:nvSpPr>
        <p:spPr>
          <a:xfrm>
            <a:off x="819600" y="2598100"/>
            <a:ext cx="3429300" cy="537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dk1"/>
              </a:buClr>
              <a:buSzPts val="1600"/>
              <a:buNone/>
              <a:defRPr sz="16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79" name="Google Shape;179;p23"/>
          <p:cNvSpPr txBox="1"/>
          <p:nvPr>
            <p:ph type="title"/>
          </p:nvPr>
        </p:nvSpPr>
        <p:spPr>
          <a:xfrm>
            <a:off x="819600" y="1939199"/>
            <a:ext cx="3864300" cy="4167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4"/>
          <p:cNvSpPr txBox="1"/>
          <p:nvPr>
            <p:ph idx="1" type="subTitle"/>
          </p:nvPr>
        </p:nvSpPr>
        <p:spPr>
          <a:xfrm>
            <a:off x="1819275" y="2375700"/>
            <a:ext cx="2247600" cy="1210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82" name="Google Shape;182;p24"/>
          <p:cNvSpPr txBox="1"/>
          <p:nvPr>
            <p:ph idx="2" type="subTitle"/>
          </p:nvPr>
        </p:nvSpPr>
        <p:spPr>
          <a:xfrm>
            <a:off x="1820625" y="1921350"/>
            <a:ext cx="22449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183" name="Google Shape;183;p24"/>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184" name="Google Shape;184;p24"/>
          <p:cNvSpPr txBox="1"/>
          <p:nvPr>
            <p:ph idx="3" type="subTitle"/>
          </p:nvPr>
        </p:nvSpPr>
        <p:spPr>
          <a:xfrm>
            <a:off x="5086400" y="2375700"/>
            <a:ext cx="2244900" cy="12102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1600"/>
              <a:buNone/>
              <a:defRPr sz="1400"/>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85" name="Google Shape;185;p24"/>
          <p:cNvSpPr txBox="1"/>
          <p:nvPr>
            <p:ph idx="4" type="subTitle"/>
          </p:nvPr>
        </p:nvSpPr>
        <p:spPr>
          <a:xfrm>
            <a:off x="5087450" y="1921350"/>
            <a:ext cx="22428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pic>
        <p:nvPicPr>
          <p:cNvPr id="186" name="Google Shape;186;p24"/>
          <p:cNvPicPr preferRelativeResize="0"/>
          <p:nvPr/>
        </p:nvPicPr>
        <p:blipFill rotWithShape="1">
          <a:blip r:embed="rId3">
            <a:alphaModFix/>
          </a:blip>
          <a:srcRect b="0" l="0" r="43467" t="45825"/>
          <a:stretch/>
        </p:blipFill>
        <p:spPr>
          <a:xfrm rot="10800000">
            <a:off x="0" y="2440288"/>
            <a:ext cx="5169198" cy="278407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7_2">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25"/>
          <p:cNvSpPr txBox="1"/>
          <p:nvPr>
            <p:ph idx="1" type="subTitle"/>
          </p:nvPr>
        </p:nvSpPr>
        <p:spPr>
          <a:xfrm>
            <a:off x="713226" y="1901950"/>
            <a:ext cx="4289700" cy="1210200"/>
          </a:xfrm>
          <a:prstGeom prst="rect">
            <a:avLst/>
          </a:prstGeom>
        </p:spPr>
        <p:txBody>
          <a:bodyPr anchorCtr="0" anchor="t" bIns="0" lIns="0" spcFirstLastPara="1" rIns="0" wrap="square" tIns="0">
            <a:noAutofit/>
          </a:bodyPr>
          <a:lstStyle>
            <a:lvl1pPr lvl="0" marR="50800" rtl="0">
              <a:spcBef>
                <a:spcPts val="0"/>
              </a:spcBef>
              <a:spcAft>
                <a:spcPts val="0"/>
              </a:spcAft>
              <a:buClr>
                <a:schemeClr val="dk1"/>
              </a:buClr>
              <a:buSzPts val="1600"/>
              <a:buChar char="●"/>
              <a:defRPr sz="1400"/>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p:txBody>
      </p:sp>
      <p:sp>
        <p:nvSpPr>
          <p:cNvPr id="189" name="Google Shape;189;p25"/>
          <p:cNvSpPr txBox="1"/>
          <p:nvPr>
            <p:ph idx="2" type="subTitle"/>
          </p:nvPr>
        </p:nvSpPr>
        <p:spPr>
          <a:xfrm>
            <a:off x="713213" y="1396025"/>
            <a:ext cx="42885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190" name="Google Shape;190;p25"/>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pic>
        <p:nvPicPr>
          <p:cNvPr id="191" name="Google Shape;191;p25"/>
          <p:cNvPicPr preferRelativeResize="0"/>
          <p:nvPr/>
        </p:nvPicPr>
        <p:blipFill rotWithShape="1">
          <a:blip r:embed="rId3">
            <a:alphaModFix/>
          </a:blip>
          <a:srcRect b="0" l="0" r="43467" t="45825"/>
          <a:stretch/>
        </p:blipFill>
        <p:spPr>
          <a:xfrm rot="10800000">
            <a:off x="0" y="2440288"/>
            <a:ext cx="5169198" cy="2784076"/>
          </a:xfrm>
          <a:prstGeom prst="rect">
            <a:avLst/>
          </a:prstGeom>
          <a:noFill/>
          <a:ln>
            <a:noFill/>
          </a:ln>
        </p:spPr>
      </p:pic>
      <p:sp>
        <p:nvSpPr>
          <p:cNvPr id="192" name="Google Shape;192;p25"/>
          <p:cNvSpPr txBox="1"/>
          <p:nvPr>
            <p:ph idx="3" type="subTitle"/>
          </p:nvPr>
        </p:nvSpPr>
        <p:spPr>
          <a:xfrm>
            <a:off x="713225" y="3817401"/>
            <a:ext cx="4288500" cy="341100"/>
          </a:xfrm>
          <a:prstGeom prst="rect">
            <a:avLst/>
          </a:prstGeom>
        </p:spPr>
        <p:txBody>
          <a:bodyPr anchorCtr="0" anchor="t" bIns="0" lIns="0" spcFirstLastPara="1" rIns="0" wrap="square" tIns="0">
            <a:noAutofit/>
          </a:bodyPr>
          <a:lstStyle>
            <a:lvl1pPr lvl="0" marR="50800" rtl="0">
              <a:lnSpc>
                <a:spcPct val="166000"/>
              </a:lnSpc>
              <a:spcBef>
                <a:spcPts val="0"/>
              </a:spcBef>
              <a:spcAft>
                <a:spcPts val="0"/>
              </a:spcAft>
              <a:buClr>
                <a:schemeClr val="dk1"/>
              </a:buClr>
              <a:buSzPts val="1600"/>
              <a:buChar char="●"/>
              <a:defRPr sz="1400">
                <a:solidFill>
                  <a:schemeClr val="hlink"/>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p:txBody>
      </p:sp>
      <p:sp>
        <p:nvSpPr>
          <p:cNvPr id="193" name="Google Shape;193;p25"/>
          <p:cNvSpPr txBox="1"/>
          <p:nvPr>
            <p:ph idx="4" type="subTitle"/>
          </p:nvPr>
        </p:nvSpPr>
        <p:spPr>
          <a:xfrm>
            <a:off x="713213" y="3311475"/>
            <a:ext cx="42885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7_1">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26"/>
          <p:cNvSpPr txBox="1"/>
          <p:nvPr>
            <p:ph idx="1" type="subTitle"/>
          </p:nvPr>
        </p:nvSpPr>
        <p:spPr>
          <a:xfrm>
            <a:off x="835800" y="1903750"/>
            <a:ext cx="4572000" cy="1585500"/>
          </a:xfrm>
          <a:prstGeom prst="rect">
            <a:avLst/>
          </a:prstGeom>
        </p:spPr>
        <p:txBody>
          <a:bodyPr anchorCtr="0" anchor="t" bIns="0" lIns="0" spcFirstLastPara="1" rIns="0" wrap="square" tIns="0">
            <a:noAutofit/>
          </a:bodyPr>
          <a:lstStyle>
            <a:lvl1pPr lvl="0" marR="50800" rtl="0">
              <a:spcBef>
                <a:spcPts val="0"/>
              </a:spcBef>
              <a:spcAft>
                <a:spcPts val="0"/>
              </a:spcAft>
              <a:buClr>
                <a:schemeClr val="dk1"/>
              </a:buClr>
              <a:buSzPts val="1600"/>
              <a:buChar char="●"/>
              <a:defRPr sz="1400"/>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p:txBody>
      </p:sp>
      <p:sp>
        <p:nvSpPr>
          <p:cNvPr id="196" name="Google Shape;196;p26"/>
          <p:cNvSpPr txBox="1"/>
          <p:nvPr>
            <p:ph idx="2" type="subTitle"/>
          </p:nvPr>
        </p:nvSpPr>
        <p:spPr>
          <a:xfrm>
            <a:off x="835800" y="1396025"/>
            <a:ext cx="47325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sp>
        <p:nvSpPr>
          <p:cNvPr id="197" name="Google Shape;197;p26"/>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198" name="Google Shape;198;p26"/>
          <p:cNvSpPr txBox="1"/>
          <p:nvPr>
            <p:ph idx="3" type="subTitle"/>
          </p:nvPr>
        </p:nvSpPr>
        <p:spPr>
          <a:xfrm>
            <a:off x="841650" y="4247275"/>
            <a:ext cx="4572000" cy="457200"/>
          </a:xfrm>
          <a:prstGeom prst="rect">
            <a:avLst/>
          </a:prstGeom>
        </p:spPr>
        <p:txBody>
          <a:bodyPr anchorCtr="0" anchor="t" bIns="0" lIns="0" spcFirstLastPara="1" rIns="0" wrap="square" tIns="0">
            <a:noAutofit/>
          </a:bodyPr>
          <a:lstStyle>
            <a:lvl1pPr lvl="0" marR="50800" rtl="0">
              <a:spcBef>
                <a:spcPts val="0"/>
              </a:spcBef>
              <a:spcAft>
                <a:spcPts val="0"/>
              </a:spcAft>
              <a:buClr>
                <a:schemeClr val="dk1"/>
              </a:buClr>
              <a:buSzPts val="1600"/>
              <a:buChar char="●"/>
              <a:defRPr sz="1400"/>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p:txBody>
      </p:sp>
      <p:sp>
        <p:nvSpPr>
          <p:cNvPr id="199" name="Google Shape;199;p26"/>
          <p:cNvSpPr txBox="1"/>
          <p:nvPr>
            <p:ph idx="4" type="subTitle"/>
          </p:nvPr>
        </p:nvSpPr>
        <p:spPr>
          <a:xfrm>
            <a:off x="841650" y="3756800"/>
            <a:ext cx="4736700" cy="340800"/>
          </a:xfrm>
          <a:prstGeom prst="rect">
            <a:avLst/>
          </a:prstGeom>
          <a:solidFill>
            <a:schemeClr val="dk1"/>
          </a:solidFill>
        </p:spPr>
        <p:txBody>
          <a:bodyPr anchorCtr="0" anchor="ctr" bIns="0" lIns="0" spcFirstLastPara="1" rIns="0" wrap="square" tIns="0">
            <a:noAutofit/>
          </a:bodyPr>
          <a:lstStyle>
            <a:lvl1pPr lvl="0" rtl="0" algn="ctr">
              <a:lnSpc>
                <a:spcPct val="100000"/>
              </a:lnSpc>
              <a:spcBef>
                <a:spcPts val="0"/>
              </a:spcBef>
              <a:spcAft>
                <a:spcPts val="0"/>
              </a:spcAft>
              <a:buClr>
                <a:schemeClr val="accent6"/>
              </a:buClr>
              <a:buSzPts val="18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1800"/>
              <a:buFont typeface="Barlow"/>
              <a:buNone/>
              <a:defRPr b="1" sz="1800">
                <a:solidFill>
                  <a:schemeClr val="accent6"/>
                </a:solidFill>
                <a:latin typeface="Barlow"/>
                <a:ea typeface="Barlow"/>
                <a:cs typeface="Barlow"/>
                <a:sym typeface="Barlow"/>
              </a:defRPr>
            </a:lvl9pPr>
          </a:lstStyle>
          <a:p/>
        </p:txBody>
      </p:sp>
      <p:pic>
        <p:nvPicPr>
          <p:cNvPr id="200" name="Google Shape;200;p26"/>
          <p:cNvPicPr preferRelativeResize="0"/>
          <p:nvPr/>
        </p:nvPicPr>
        <p:blipFill rotWithShape="1">
          <a:blip r:embed="rId3">
            <a:alphaModFix/>
          </a:blip>
          <a:srcRect b="0" l="0" r="43467" t="45825"/>
          <a:stretch/>
        </p:blipFill>
        <p:spPr>
          <a:xfrm rot="10800000">
            <a:off x="0" y="2440288"/>
            <a:ext cx="5169198" cy="278407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27"/>
          <p:cNvPicPr preferRelativeResize="0"/>
          <p:nvPr/>
        </p:nvPicPr>
        <p:blipFill rotWithShape="1">
          <a:blip r:embed="rId3">
            <a:alphaModFix/>
          </a:blip>
          <a:srcRect b="43560" l="0" r="23383" t="0"/>
          <a:stretch/>
        </p:blipFill>
        <p:spPr>
          <a:xfrm>
            <a:off x="2138325" y="2029900"/>
            <a:ext cx="7005676" cy="2900399"/>
          </a:xfrm>
          <a:prstGeom prst="rect">
            <a:avLst/>
          </a:prstGeom>
          <a:noFill/>
          <a:ln>
            <a:noFill/>
          </a:ln>
        </p:spPr>
      </p:pic>
      <p:pic>
        <p:nvPicPr>
          <p:cNvPr id="203" name="Google Shape;203;p27"/>
          <p:cNvPicPr preferRelativeResize="0"/>
          <p:nvPr/>
        </p:nvPicPr>
        <p:blipFill rotWithShape="1">
          <a:blip r:embed="rId4">
            <a:alphaModFix/>
          </a:blip>
          <a:srcRect b="-1426" l="14681" r="28786" t="61697"/>
          <a:stretch/>
        </p:blipFill>
        <p:spPr>
          <a:xfrm>
            <a:off x="218250" y="0"/>
            <a:ext cx="8925752" cy="3574574"/>
          </a:xfrm>
          <a:prstGeom prst="rect">
            <a:avLst/>
          </a:prstGeom>
          <a:noFill/>
          <a:ln>
            <a:noFill/>
          </a:ln>
        </p:spPr>
      </p:pic>
      <p:sp>
        <p:nvSpPr>
          <p:cNvPr id="204" name="Google Shape;204;p27"/>
          <p:cNvSpPr txBox="1"/>
          <p:nvPr>
            <p:ph type="title"/>
          </p:nvPr>
        </p:nvSpPr>
        <p:spPr>
          <a:xfrm>
            <a:off x="2460350" y="609400"/>
            <a:ext cx="4228500" cy="1188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0" sz="6800">
                <a:latin typeface="Big Shoulders Text Black"/>
                <a:ea typeface="Big Shoulders Text Black"/>
                <a:cs typeface="Big Shoulders Text Black"/>
                <a:sym typeface="Big Shoulders Text Black"/>
              </a:defRPr>
            </a:lvl1pPr>
            <a:lvl2pPr lvl="1" rtl="0">
              <a:spcBef>
                <a:spcPts val="0"/>
              </a:spcBef>
              <a:spcAft>
                <a:spcPts val="0"/>
              </a:spcAft>
              <a:buSzPts val="2800"/>
              <a:buFont typeface="Francois One"/>
              <a:buNone/>
              <a:defRPr>
                <a:latin typeface="Francois One"/>
                <a:ea typeface="Francois One"/>
                <a:cs typeface="Francois One"/>
                <a:sym typeface="Francois One"/>
              </a:defRPr>
            </a:lvl2pPr>
            <a:lvl3pPr lvl="2" rtl="0">
              <a:spcBef>
                <a:spcPts val="0"/>
              </a:spcBef>
              <a:spcAft>
                <a:spcPts val="0"/>
              </a:spcAft>
              <a:buSzPts val="2800"/>
              <a:buFont typeface="Francois One"/>
              <a:buNone/>
              <a:defRPr>
                <a:latin typeface="Francois One"/>
                <a:ea typeface="Francois One"/>
                <a:cs typeface="Francois One"/>
                <a:sym typeface="Francois One"/>
              </a:defRPr>
            </a:lvl3pPr>
            <a:lvl4pPr lvl="3" rtl="0">
              <a:spcBef>
                <a:spcPts val="0"/>
              </a:spcBef>
              <a:spcAft>
                <a:spcPts val="0"/>
              </a:spcAft>
              <a:buSzPts val="2800"/>
              <a:buFont typeface="Francois One"/>
              <a:buNone/>
              <a:defRPr>
                <a:latin typeface="Francois One"/>
                <a:ea typeface="Francois One"/>
                <a:cs typeface="Francois One"/>
                <a:sym typeface="Francois One"/>
              </a:defRPr>
            </a:lvl4pPr>
            <a:lvl5pPr lvl="4" rtl="0">
              <a:spcBef>
                <a:spcPts val="0"/>
              </a:spcBef>
              <a:spcAft>
                <a:spcPts val="0"/>
              </a:spcAft>
              <a:buSzPts val="2800"/>
              <a:buFont typeface="Francois One"/>
              <a:buNone/>
              <a:defRPr>
                <a:latin typeface="Francois One"/>
                <a:ea typeface="Francois One"/>
                <a:cs typeface="Francois One"/>
                <a:sym typeface="Francois One"/>
              </a:defRPr>
            </a:lvl5pPr>
            <a:lvl6pPr lvl="5" rtl="0">
              <a:spcBef>
                <a:spcPts val="0"/>
              </a:spcBef>
              <a:spcAft>
                <a:spcPts val="0"/>
              </a:spcAft>
              <a:buSzPts val="2800"/>
              <a:buFont typeface="Francois One"/>
              <a:buNone/>
              <a:defRPr>
                <a:latin typeface="Francois One"/>
                <a:ea typeface="Francois One"/>
                <a:cs typeface="Francois One"/>
                <a:sym typeface="Francois One"/>
              </a:defRPr>
            </a:lvl6pPr>
            <a:lvl7pPr lvl="6" rtl="0">
              <a:spcBef>
                <a:spcPts val="0"/>
              </a:spcBef>
              <a:spcAft>
                <a:spcPts val="0"/>
              </a:spcAft>
              <a:buSzPts val="2800"/>
              <a:buFont typeface="Francois One"/>
              <a:buNone/>
              <a:defRPr>
                <a:latin typeface="Francois One"/>
                <a:ea typeface="Francois One"/>
                <a:cs typeface="Francois One"/>
                <a:sym typeface="Francois One"/>
              </a:defRPr>
            </a:lvl7pPr>
            <a:lvl8pPr lvl="7" rtl="0">
              <a:spcBef>
                <a:spcPts val="0"/>
              </a:spcBef>
              <a:spcAft>
                <a:spcPts val="0"/>
              </a:spcAft>
              <a:buSzPts val="2800"/>
              <a:buFont typeface="Francois One"/>
              <a:buNone/>
              <a:defRPr>
                <a:latin typeface="Francois One"/>
                <a:ea typeface="Francois One"/>
                <a:cs typeface="Francois One"/>
                <a:sym typeface="Francois One"/>
              </a:defRPr>
            </a:lvl8pPr>
            <a:lvl9pPr lvl="8" rtl="0">
              <a:spcBef>
                <a:spcPts val="0"/>
              </a:spcBef>
              <a:spcAft>
                <a:spcPts val="0"/>
              </a:spcAft>
              <a:buSzPts val="2800"/>
              <a:buFont typeface="Francois One"/>
              <a:buNone/>
              <a:defRPr>
                <a:latin typeface="Francois One"/>
                <a:ea typeface="Francois One"/>
                <a:cs typeface="Francois One"/>
                <a:sym typeface="Francois One"/>
              </a:defRPr>
            </a:lvl9pPr>
          </a:lstStyle>
          <a:p/>
        </p:txBody>
      </p:sp>
      <p:sp>
        <p:nvSpPr>
          <p:cNvPr id="205" name="Google Shape;205;p27"/>
          <p:cNvSpPr txBox="1"/>
          <p:nvPr>
            <p:ph idx="1" type="subTitle"/>
          </p:nvPr>
        </p:nvSpPr>
        <p:spPr>
          <a:xfrm>
            <a:off x="2637425" y="1691640"/>
            <a:ext cx="3858900" cy="1130100"/>
          </a:xfrm>
          <a:prstGeom prst="rect">
            <a:avLst/>
          </a:prstGeom>
          <a:solidFill>
            <a:schemeClr val="lt1"/>
          </a:solidFill>
        </p:spPr>
        <p:txBody>
          <a:bodyPr anchorCtr="0" anchor="t" bIns="0" lIns="0" spcFirstLastPara="1" rIns="0" wrap="square" tIns="0">
            <a:noAutofit/>
          </a:bodyPr>
          <a:lstStyle>
            <a:lvl1pPr lvl="0" rtl="0" algn="ctr">
              <a:spcBef>
                <a:spcPts val="0"/>
              </a:spcBef>
              <a:spcAft>
                <a:spcPts val="0"/>
              </a:spcAft>
              <a:buSzPts val="2100"/>
              <a:buNone/>
              <a:defRPr sz="1600"/>
            </a:lvl1pPr>
            <a:lvl2pPr lvl="1" rtl="0" algn="ctr">
              <a:lnSpc>
                <a:spcPct val="100000"/>
              </a:lnSpc>
              <a:spcBef>
                <a:spcPts val="0"/>
              </a:spcBef>
              <a:spcAft>
                <a:spcPts val="0"/>
              </a:spcAft>
              <a:buSzPts val="2100"/>
              <a:buFont typeface="Roboto"/>
              <a:buNone/>
              <a:defRPr b="1" sz="2100">
                <a:latin typeface="Roboto"/>
                <a:ea typeface="Roboto"/>
                <a:cs typeface="Roboto"/>
                <a:sym typeface="Roboto"/>
              </a:defRPr>
            </a:lvl2pPr>
            <a:lvl3pPr lvl="2" rtl="0" algn="ctr">
              <a:lnSpc>
                <a:spcPct val="100000"/>
              </a:lnSpc>
              <a:spcBef>
                <a:spcPts val="0"/>
              </a:spcBef>
              <a:spcAft>
                <a:spcPts val="0"/>
              </a:spcAft>
              <a:buSzPts val="2100"/>
              <a:buFont typeface="Roboto"/>
              <a:buNone/>
              <a:defRPr b="1" sz="2100">
                <a:latin typeface="Roboto"/>
                <a:ea typeface="Roboto"/>
                <a:cs typeface="Roboto"/>
                <a:sym typeface="Roboto"/>
              </a:defRPr>
            </a:lvl3pPr>
            <a:lvl4pPr lvl="3" rtl="0" algn="ctr">
              <a:lnSpc>
                <a:spcPct val="100000"/>
              </a:lnSpc>
              <a:spcBef>
                <a:spcPts val="0"/>
              </a:spcBef>
              <a:spcAft>
                <a:spcPts val="0"/>
              </a:spcAft>
              <a:buSzPts val="2100"/>
              <a:buFont typeface="Roboto"/>
              <a:buNone/>
              <a:defRPr b="1" sz="2100">
                <a:latin typeface="Roboto"/>
                <a:ea typeface="Roboto"/>
                <a:cs typeface="Roboto"/>
                <a:sym typeface="Roboto"/>
              </a:defRPr>
            </a:lvl4pPr>
            <a:lvl5pPr lvl="4" rtl="0" algn="ctr">
              <a:lnSpc>
                <a:spcPct val="100000"/>
              </a:lnSpc>
              <a:spcBef>
                <a:spcPts val="0"/>
              </a:spcBef>
              <a:spcAft>
                <a:spcPts val="0"/>
              </a:spcAft>
              <a:buSzPts val="2100"/>
              <a:buFont typeface="Roboto"/>
              <a:buNone/>
              <a:defRPr b="1" sz="2100">
                <a:latin typeface="Roboto"/>
                <a:ea typeface="Roboto"/>
                <a:cs typeface="Roboto"/>
                <a:sym typeface="Roboto"/>
              </a:defRPr>
            </a:lvl5pPr>
            <a:lvl6pPr lvl="5" rtl="0" algn="ctr">
              <a:lnSpc>
                <a:spcPct val="100000"/>
              </a:lnSpc>
              <a:spcBef>
                <a:spcPts val="0"/>
              </a:spcBef>
              <a:spcAft>
                <a:spcPts val="0"/>
              </a:spcAft>
              <a:buSzPts val="2100"/>
              <a:buFont typeface="Roboto"/>
              <a:buNone/>
              <a:defRPr b="1" sz="2100">
                <a:latin typeface="Roboto"/>
                <a:ea typeface="Roboto"/>
                <a:cs typeface="Roboto"/>
                <a:sym typeface="Roboto"/>
              </a:defRPr>
            </a:lvl6pPr>
            <a:lvl7pPr lvl="6" rtl="0" algn="ctr">
              <a:lnSpc>
                <a:spcPct val="100000"/>
              </a:lnSpc>
              <a:spcBef>
                <a:spcPts val="0"/>
              </a:spcBef>
              <a:spcAft>
                <a:spcPts val="0"/>
              </a:spcAft>
              <a:buSzPts val="2100"/>
              <a:buFont typeface="Roboto"/>
              <a:buNone/>
              <a:defRPr b="1" sz="2100">
                <a:latin typeface="Roboto"/>
                <a:ea typeface="Roboto"/>
                <a:cs typeface="Roboto"/>
                <a:sym typeface="Roboto"/>
              </a:defRPr>
            </a:lvl7pPr>
            <a:lvl8pPr lvl="7" rtl="0" algn="ctr">
              <a:lnSpc>
                <a:spcPct val="100000"/>
              </a:lnSpc>
              <a:spcBef>
                <a:spcPts val="0"/>
              </a:spcBef>
              <a:spcAft>
                <a:spcPts val="0"/>
              </a:spcAft>
              <a:buSzPts val="2100"/>
              <a:buFont typeface="Roboto"/>
              <a:buNone/>
              <a:defRPr b="1" sz="2100">
                <a:latin typeface="Roboto"/>
                <a:ea typeface="Roboto"/>
                <a:cs typeface="Roboto"/>
                <a:sym typeface="Roboto"/>
              </a:defRPr>
            </a:lvl8pPr>
            <a:lvl9pPr lvl="8" rtl="0" algn="ctr">
              <a:lnSpc>
                <a:spcPct val="100000"/>
              </a:lnSpc>
              <a:spcBef>
                <a:spcPts val="0"/>
              </a:spcBef>
              <a:spcAft>
                <a:spcPts val="0"/>
              </a:spcAft>
              <a:buSzPts val="2100"/>
              <a:buFont typeface="Roboto"/>
              <a:buNone/>
              <a:defRPr b="1" sz="2100">
                <a:latin typeface="Roboto"/>
                <a:ea typeface="Roboto"/>
                <a:cs typeface="Roboto"/>
                <a:sym typeface="Roboto"/>
              </a:defRPr>
            </a:lvl9pPr>
          </a:lstStyle>
          <a:p/>
        </p:txBody>
      </p:sp>
      <p:sp>
        <p:nvSpPr>
          <p:cNvPr id="206" name="Google Shape;206;p27"/>
          <p:cNvSpPr txBox="1"/>
          <p:nvPr/>
        </p:nvSpPr>
        <p:spPr>
          <a:xfrm>
            <a:off x="1648200" y="3538700"/>
            <a:ext cx="5847600" cy="46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chivo Narrow"/>
              <a:buNone/>
            </a:pPr>
            <a:r>
              <a:rPr lang="en" sz="1200">
                <a:solidFill>
                  <a:schemeClr val="dk1"/>
                </a:solidFill>
                <a:latin typeface="Nunito"/>
                <a:ea typeface="Nunito"/>
                <a:cs typeface="Nunito"/>
                <a:sym typeface="Nunito"/>
              </a:rPr>
              <a:t>CREDITS: This presentation template was created by </a:t>
            </a:r>
            <a:r>
              <a:rPr b="1" lang="en" sz="1200">
                <a:solidFill>
                  <a:schemeClr val="dk1"/>
                </a:solidFill>
                <a:uFill>
                  <a:noFill/>
                </a:uFill>
                <a:latin typeface="Nunito"/>
                <a:ea typeface="Nunito"/>
                <a:cs typeface="Nunito"/>
                <a:sym typeface="Nunito"/>
                <a:hlinkClick r:id="rId5">
                  <a:extLst>
                    <a:ext uri="{A12FA001-AC4F-418D-AE19-62706E023703}">
                      <ahyp:hlinkClr val="tx"/>
                    </a:ext>
                  </a:extLst>
                </a:hlinkClick>
              </a:rPr>
              <a:t>Slidesgo</a:t>
            </a:r>
            <a:r>
              <a:rPr lang="en" sz="1200">
                <a:solidFill>
                  <a:schemeClr val="dk1"/>
                </a:solidFill>
                <a:latin typeface="Nunito"/>
                <a:ea typeface="Nunito"/>
                <a:cs typeface="Nunito"/>
                <a:sym typeface="Nunito"/>
              </a:rPr>
              <a:t>, including icons by </a:t>
            </a:r>
            <a:r>
              <a:rPr b="1" lang="en" sz="1200">
                <a:solidFill>
                  <a:schemeClr val="dk1"/>
                </a:solidFill>
                <a:uFill>
                  <a:noFill/>
                </a:uFill>
                <a:latin typeface="Nunito"/>
                <a:ea typeface="Nunito"/>
                <a:cs typeface="Nunito"/>
                <a:sym typeface="Nunito"/>
                <a:hlinkClick r:id="rId6">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a:t>
            </a:r>
            <a:r>
              <a:rPr b="1" lang="en" sz="1200">
                <a:solidFill>
                  <a:schemeClr val="dk1"/>
                </a:solidFill>
                <a:latin typeface="Nunito"/>
                <a:ea typeface="Nunito"/>
                <a:cs typeface="Nunito"/>
                <a:sym typeface="Nunito"/>
              </a:rPr>
              <a:t> </a:t>
            </a:r>
            <a:r>
              <a:rPr b="1" lang="en" sz="1200">
                <a:solidFill>
                  <a:schemeClr val="dk1"/>
                </a:solidFill>
                <a:uFill>
                  <a:noFill/>
                </a:uFill>
                <a:latin typeface="Nunito"/>
                <a:ea typeface="Nunito"/>
                <a:cs typeface="Nunito"/>
                <a:sym typeface="Nunito"/>
                <a:hlinkClick r:id="rId7">
                  <a:extLst>
                    <a:ext uri="{A12FA001-AC4F-418D-AE19-62706E023703}">
                      <ahyp:hlinkClr val="tx"/>
                    </a:ext>
                  </a:extLst>
                </a:hlinkClick>
              </a:rPr>
              <a:t>Freepik</a:t>
            </a:r>
            <a:r>
              <a:rPr b="1" lang="en" sz="1200">
                <a:solidFill>
                  <a:schemeClr val="dk1"/>
                </a:solidFill>
                <a:latin typeface="Nunito"/>
                <a:ea typeface="Nunito"/>
                <a:cs typeface="Nunito"/>
                <a:sym typeface="Nunito"/>
              </a:rPr>
              <a:t> </a:t>
            </a:r>
            <a:endParaRPr b="1" sz="1200">
              <a:solidFill>
                <a:schemeClr val="dk1"/>
              </a:solidFill>
              <a:latin typeface="Nunito"/>
              <a:ea typeface="Nunito"/>
              <a:cs typeface="Nunito"/>
              <a:sym typeface="Nunito"/>
            </a:endParaRPr>
          </a:p>
        </p:txBody>
      </p:sp>
      <p:sp>
        <p:nvSpPr>
          <p:cNvPr id="207" name="Google Shape;207;p27"/>
          <p:cNvSpPr/>
          <p:nvPr/>
        </p:nvSpPr>
        <p:spPr>
          <a:xfrm>
            <a:off x="-5125" y="4563000"/>
            <a:ext cx="9144000" cy="57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t/>
            </a:r>
            <a:endParaRPr sz="1200">
              <a:solidFill>
                <a:schemeClr val="accent2"/>
              </a:solidFill>
              <a:latin typeface="Big Shoulders Text"/>
              <a:ea typeface="Big Shoulders Text"/>
              <a:cs typeface="Big Shoulders Text"/>
              <a:sym typeface="Big Shoulders Text"/>
            </a:endParaRPr>
          </a:p>
        </p:txBody>
      </p:sp>
      <p:sp>
        <p:nvSpPr>
          <p:cNvPr id="208" name="Google Shape;208;p27"/>
          <p:cNvSpPr/>
          <p:nvPr/>
        </p:nvSpPr>
        <p:spPr>
          <a:xfrm rot="794248">
            <a:off x="-2593881" y="1794377"/>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rot="489846">
            <a:off x="-2513141" y="1794216"/>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1766400" y="2941425"/>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434775" y="1481875"/>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7"/>
          <p:cNvGrpSpPr/>
          <p:nvPr/>
        </p:nvGrpSpPr>
        <p:grpSpPr>
          <a:xfrm rot="5400000">
            <a:off x="7893935" y="759757"/>
            <a:ext cx="1052172" cy="392083"/>
            <a:chOff x="7980725" y="4734725"/>
            <a:chExt cx="450050" cy="167700"/>
          </a:xfrm>
        </p:grpSpPr>
        <p:sp>
          <p:nvSpPr>
            <p:cNvPr id="213" name="Google Shape;213;p27"/>
            <p:cNvSpPr/>
            <p:nvPr/>
          </p:nvSpPr>
          <p:spPr>
            <a:xfrm>
              <a:off x="798072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8121900"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826307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216" name="Shape 216"/>
        <p:cNvGrpSpPr/>
        <p:nvPr/>
      </p:nvGrpSpPr>
      <p:grpSpPr>
        <a:xfrm>
          <a:off x="0" y="0"/>
          <a:ext cx="0" cy="0"/>
          <a:chOff x="0" y="0"/>
          <a:chExt cx="0" cy="0"/>
        </a:xfrm>
      </p:grpSpPr>
      <p:pic>
        <p:nvPicPr>
          <p:cNvPr id="217" name="Google Shape;217;p28"/>
          <p:cNvPicPr preferRelativeResize="0"/>
          <p:nvPr/>
        </p:nvPicPr>
        <p:blipFill rotWithShape="1">
          <a:blip r:embed="rId3">
            <a:alphaModFix/>
          </a:blip>
          <a:srcRect b="21728" l="11949" r="889" t="-6538"/>
          <a:stretch/>
        </p:blipFill>
        <p:spPr>
          <a:xfrm>
            <a:off x="-507325" y="2861525"/>
            <a:ext cx="5025700" cy="2748151"/>
          </a:xfrm>
          <a:prstGeom prst="rect">
            <a:avLst/>
          </a:prstGeom>
          <a:noFill/>
          <a:ln>
            <a:noFill/>
          </a:ln>
        </p:spPr>
      </p:pic>
      <p:sp>
        <p:nvSpPr>
          <p:cNvPr id="218" name="Google Shape;218;p28"/>
          <p:cNvSpPr/>
          <p:nvPr/>
        </p:nvSpPr>
        <p:spPr>
          <a:xfrm flipH="1" rot="10005752">
            <a:off x="4680319" y="317390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flipH="1" rot="10310154">
            <a:off x="4761059" y="31738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4745875" y="547900"/>
            <a:ext cx="3684900" cy="347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flipH="1" rot="10800000">
            <a:off x="7838125" y="2677724"/>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flipH="1" rot="10005752">
            <a:off x="-147881" y="-255996"/>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flipH="1" rot="10310154">
            <a:off x="-67141" y="-256032"/>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718375" y="547900"/>
            <a:ext cx="3687000" cy="347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flipH="1" rot="10800000">
            <a:off x="120575" y="54789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bg>
      <p:bgPr>
        <a:blipFill>
          <a:blip r:embed="rId2">
            <a:alphaModFix/>
          </a:blip>
          <a:stretch>
            <a:fillRect/>
          </a:stretch>
        </a:blipFill>
      </p:bgPr>
    </p:bg>
    <p:spTree>
      <p:nvGrpSpPr>
        <p:cNvPr id="226" name="Shape 226"/>
        <p:cNvGrpSpPr/>
        <p:nvPr/>
      </p:nvGrpSpPr>
      <p:grpSpPr>
        <a:xfrm>
          <a:off x="0" y="0"/>
          <a:ext cx="0" cy="0"/>
          <a:chOff x="0" y="0"/>
          <a:chExt cx="0" cy="0"/>
        </a:xfrm>
      </p:grpSpPr>
      <p:sp>
        <p:nvSpPr>
          <p:cNvPr id="227" name="Google Shape;227;p29"/>
          <p:cNvSpPr/>
          <p:nvPr/>
        </p:nvSpPr>
        <p:spPr>
          <a:xfrm>
            <a:off x="-5125" y="4563000"/>
            <a:ext cx="9144000" cy="57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t/>
            </a:r>
            <a:endParaRPr sz="1200">
              <a:solidFill>
                <a:schemeClr val="accent2"/>
              </a:solidFill>
              <a:latin typeface="Big Shoulders Text"/>
              <a:ea typeface="Big Shoulders Text"/>
              <a:cs typeface="Big Shoulders Text"/>
              <a:sym typeface="Big Shoulders Text"/>
            </a:endParaRPr>
          </a:p>
        </p:txBody>
      </p:sp>
      <p:sp>
        <p:nvSpPr>
          <p:cNvPr id="228" name="Google Shape;228;p29"/>
          <p:cNvSpPr/>
          <p:nvPr/>
        </p:nvSpPr>
        <p:spPr>
          <a:xfrm rot="794248">
            <a:off x="7836619" y="124615"/>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rot="489846">
            <a:off x="7917359" y="124454"/>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8856075" y="1241063"/>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flipH="1" rot="10800000">
            <a:off x="120575" y="38676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288650"/>
            <a:ext cx="7717500" cy="518400"/>
          </a:xfrm>
          <a:prstGeom prst="rect">
            <a:avLst/>
          </a:prstGeom>
        </p:spPr>
        <p:txBody>
          <a:bodyPr anchorCtr="0" anchor="t" bIns="0" lIns="0" spcFirstLastPara="1" rIns="0" wrap="square" tIns="0">
            <a:noAutofit/>
          </a:bodyPr>
          <a:lstStyle>
            <a:lvl1pPr indent="-342900" lvl="0" marL="457200" algn="ctr">
              <a:spcBef>
                <a:spcPts val="0"/>
              </a:spcBef>
              <a:spcAft>
                <a:spcPts val="0"/>
              </a:spcAft>
              <a:buSzPts val="1800"/>
              <a:buChar char="●"/>
              <a:defRPr sz="1600">
                <a:solidFill>
                  <a:srgbClr val="000000"/>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21" name="Google Shape;21;p4"/>
          <p:cNvSpPr/>
          <p:nvPr/>
        </p:nvSpPr>
        <p:spPr>
          <a:xfrm>
            <a:off x="8551350" y="69888"/>
            <a:ext cx="1185300" cy="1368300"/>
          </a:xfrm>
          <a:prstGeom prst="star6">
            <a:avLst>
              <a:gd fmla="val 11972" name="adj"/>
              <a:gd fmla="val 115470" name="hf"/>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592650" y="3915263"/>
            <a:ext cx="1185300" cy="1368300"/>
          </a:xfrm>
          <a:prstGeom prst="star6">
            <a:avLst>
              <a:gd fmla="val 11972" name="adj"/>
              <a:gd fmla="val 115470" name="hf"/>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713225" y="521225"/>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sp>
        <p:nvSpPr>
          <p:cNvPr id="25" name="Google Shape;25;p5"/>
          <p:cNvSpPr txBox="1"/>
          <p:nvPr>
            <p:ph idx="1" type="subTitle"/>
          </p:nvPr>
        </p:nvSpPr>
        <p:spPr>
          <a:xfrm>
            <a:off x="2429600" y="1665825"/>
            <a:ext cx="4275300" cy="906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 name="Google Shape;26;p5"/>
          <p:cNvSpPr txBox="1"/>
          <p:nvPr>
            <p:ph idx="2" type="subTitle"/>
          </p:nvPr>
        </p:nvSpPr>
        <p:spPr>
          <a:xfrm>
            <a:off x="2429600" y="1354775"/>
            <a:ext cx="4278900" cy="340800"/>
          </a:xfrm>
          <a:prstGeom prst="rect">
            <a:avLst/>
          </a:prstGeom>
          <a:solidFill>
            <a:schemeClr val="dk1"/>
          </a:solidFill>
        </p:spPr>
        <p:txBody>
          <a:bodyPr anchorCtr="0" anchor="ctr" bIns="0" lIns="0" spcFirstLastPara="1" rIns="0" wrap="square" tIns="0">
            <a:noAutofit/>
          </a:bodyPr>
          <a:lstStyle>
            <a:lvl1pPr lvl="0" rtl="0" algn="ctr">
              <a:spcBef>
                <a:spcPts val="0"/>
              </a:spcBef>
              <a:spcAft>
                <a:spcPts val="0"/>
              </a:spcAft>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300"/>
              <a:buFont typeface="Barlow"/>
              <a:buNone/>
              <a:defRPr b="1" sz="2300">
                <a:latin typeface="Barlow"/>
                <a:ea typeface="Barlow"/>
                <a:cs typeface="Barlow"/>
                <a:sym typeface="Barlow"/>
              </a:defRPr>
            </a:lvl2pPr>
            <a:lvl3pPr lvl="2" rtl="0">
              <a:lnSpc>
                <a:spcPct val="100000"/>
              </a:lnSpc>
              <a:spcBef>
                <a:spcPts val="0"/>
              </a:spcBef>
              <a:spcAft>
                <a:spcPts val="0"/>
              </a:spcAft>
              <a:buSzPts val="2300"/>
              <a:buFont typeface="Barlow"/>
              <a:buNone/>
              <a:defRPr b="1" sz="2300">
                <a:latin typeface="Barlow"/>
                <a:ea typeface="Barlow"/>
                <a:cs typeface="Barlow"/>
                <a:sym typeface="Barlow"/>
              </a:defRPr>
            </a:lvl3pPr>
            <a:lvl4pPr lvl="3" rtl="0">
              <a:lnSpc>
                <a:spcPct val="100000"/>
              </a:lnSpc>
              <a:spcBef>
                <a:spcPts val="0"/>
              </a:spcBef>
              <a:spcAft>
                <a:spcPts val="0"/>
              </a:spcAft>
              <a:buSzPts val="2300"/>
              <a:buFont typeface="Barlow"/>
              <a:buNone/>
              <a:defRPr b="1" sz="2300">
                <a:latin typeface="Barlow"/>
                <a:ea typeface="Barlow"/>
                <a:cs typeface="Barlow"/>
                <a:sym typeface="Barlow"/>
              </a:defRPr>
            </a:lvl4pPr>
            <a:lvl5pPr lvl="4" rtl="0">
              <a:lnSpc>
                <a:spcPct val="100000"/>
              </a:lnSpc>
              <a:spcBef>
                <a:spcPts val="0"/>
              </a:spcBef>
              <a:spcAft>
                <a:spcPts val="0"/>
              </a:spcAft>
              <a:buSzPts val="2300"/>
              <a:buFont typeface="Barlow"/>
              <a:buNone/>
              <a:defRPr b="1" sz="2300">
                <a:latin typeface="Barlow"/>
                <a:ea typeface="Barlow"/>
                <a:cs typeface="Barlow"/>
                <a:sym typeface="Barlow"/>
              </a:defRPr>
            </a:lvl5pPr>
            <a:lvl6pPr lvl="5" rtl="0">
              <a:lnSpc>
                <a:spcPct val="100000"/>
              </a:lnSpc>
              <a:spcBef>
                <a:spcPts val="0"/>
              </a:spcBef>
              <a:spcAft>
                <a:spcPts val="0"/>
              </a:spcAft>
              <a:buSzPts val="2300"/>
              <a:buFont typeface="Barlow"/>
              <a:buNone/>
              <a:defRPr b="1" sz="2300">
                <a:latin typeface="Barlow"/>
                <a:ea typeface="Barlow"/>
                <a:cs typeface="Barlow"/>
                <a:sym typeface="Barlow"/>
              </a:defRPr>
            </a:lvl6pPr>
            <a:lvl7pPr lvl="6" rtl="0">
              <a:lnSpc>
                <a:spcPct val="100000"/>
              </a:lnSpc>
              <a:spcBef>
                <a:spcPts val="0"/>
              </a:spcBef>
              <a:spcAft>
                <a:spcPts val="0"/>
              </a:spcAft>
              <a:buSzPts val="2300"/>
              <a:buFont typeface="Barlow"/>
              <a:buNone/>
              <a:defRPr b="1" sz="2300">
                <a:latin typeface="Barlow"/>
                <a:ea typeface="Barlow"/>
                <a:cs typeface="Barlow"/>
                <a:sym typeface="Barlow"/>
              </a:defRPr>
            </a:lvl7pPr>
            <a:lvl8pPr lvl="7" rtl="0">
              <a:lnSpc>
                <a:spcPct val="100000"/>
              </a:lnSpc>
              <a:spcBef>
                <a:spcPts val="0"/>
              </a:spcBef>
              <a:spcAft>
                <a:spcPts val="0"/>
              </a:spcAft>
              <a:buSzPts val="2300"/>
              <a:buFont typeface="Barlow"/>
              <a:buNone/>
              <a:defRPr b="1" sz="2300">
                <a:latin typeface="Barlow"/>
                <a:ea typeface="Barlow"/>
                <a:cs typeface="Barlow"/>
                <a:sym typeface="Barlow"/>
              </a:defRPr>
            </a:lvl8pPr>
            <a:lvl9pPr lvl="8" rtl="0">
              <a:lnSpc>
                <a:spcPct val="100000"/>
              </a:lnSpc>
              <a:spcBef>
                <a:spcPts val="0"/>
              </a:spcBef>
              <a:spcAft>
                <a:spcPts val="0"/>
              </a:spcAft>
              <a:buSzPts val="2300"/>
              <a:buFont typeface="Barlow"/>
              <a:buNone/>
              <a:defRPr b="1" sz="2300">
                <a:latin typeface="Barlow"/>
                <a:ea typeface="Barlow"/>
                <a:cs typeface="Barlow"/>
                <a:sym typeface="Barlow"/>
              </a:defRPr>
            </a:lvl9pPr>
          </a:lstStyle>
          <a:p/>
        </p:txBody>
      </p:sp>
      <p:sp>
        <p:nvSpPr>
          <p:cNvPr id="27" name="Google Shape;27;p5"/>
          <p:cNvSpPr txBox="1"/>
          <p:nvPr>
            <p:ph idx="3" type="subTitle"/>
          </p:nvPr>
        </p:nvSpPr>
        <p:spPr>
          <a:xfrm>
            <a:off x="2429600" y="3224150"/>
            <a:ext cx="4275300" cy="906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 name="Google Shape;28;p5"/>
          <p:cNvSpPr txBox="1"/>
          <p:nvPr>
            <p:ph idx="4" type="subTitle"/>
          </p:nvPr>
        </p:nvSpPr>
        <p:spPr>
          <a:xfrm>
            <a:off x="2429600" y="2910002"/>
            <a:ext cx="4278900" cy="340800"/>
          </a:xfrm>
          <a:prstGeom prst="rect">
            <a:avLst/>
          </a:prstGeom>
          <a:solidFill>
            <a:schemeClr val="dk1"/>
          </a:solidFill>
        </p:spPr>
        <p:txBody>
          <a:bodyPr anchorCtr="0" anchor="ctr" bIns="0" lIns="0" spcFirstLastPara="1" rIns="0" wrap="square" tIns="0">
            <a:noAutofit/>
          </a:bodyPr>
          <a:lstStyle>
            <a:lvl1pPr lvl="0" rtl="0" algn="ctr">
              <a:spcBef>
                <a:spcPts val="0"/>
              </a:spcBef>
              <a:spcAft>
                <a:spcPts val="0"/>
              </a:spcAft>
              <a:buSzPts val="2300"/>
              <a:buFont typeface="Barlow"/>
              <a:buNone/>
              <a:defRPr b="1">
                <a:solidFill>
                  <a:schemeClr val="lt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300"/>
              <a:buFont typeface="Barlow"/>
              <a:buNone/>
              <a:defRPr b="1" sz="2300">
                <a:latin typeface="Barlow"/>
                <a:ea typeface="Barlow"/>
                <a:cs typeface="Barlow"/>
                <a:sym typeface="Barlow"/>
              </a:defRPr>
            </a:lvl2pPr>
            <a:lvl3pPr lvl="2" rtl="0">
              <a:lnSpc>
                <a:spcPct val="100000"/>
              </a:lnSpc>
              <a:spcBef>
                <a:spcPts val="0"/>
              </a:spcBef>
              <a:spcAft>
                <a:spcPts val="0"/>
              </a:spcAft>
              <a:buSzPts val="2300"/>
              <a:buFont typeface="Barlow"/>
              <a:buNone/>
              <a:defRPr b="1" sz="2300">
                <a:latin typeface="Barlow"/>
                <a:ea typeface="Barlow"/>
                <a:cs typeface="Barlow"/>
                <a:sym typeface="Barlow"/>
              </a:defRPr>
            </a:lvl3pPr>
            <a:lvl4pPr lvl="3" rtl="0">
              <a:lnSpc>
                <a:spcPct val="100000"/>
              </a:lnSpc>
              <a:spcBef>
                <a:spcPts val="0"/>
              </a:spcBef>
              <a:spcAft>
                <a:spcPts val="0"/>
              </a:spcAft>
              <a:buSzPts val="2300"/>
              <a:buFont typeface="Barlow"/>
              <a:buNone/>
              <a:defRPr b="1" sz="2300">
                <a:latin typeface="Barlow"/>
                <a:ea typeface="Barlow"/>
                <a:cs typeface="Barlow"/>
                <a:sym typeface="Barlow"/>
              </a:defRPr>
            </a:lvl4pPr>
            <a:lvl5pPr lvl="4" rtl="0">
              <a:lnSpc>
                <a:spcPct val="100000"/>
              </a:lnSpc>
              <a:spcBef>
                <a:spcPts val="0"/>
              </a:spcBef>
              <a:spcAft>
                <a:spcPts val="0"/>
              </a:spcAft>
              <a:buSzPts val="2300"/>
              <a:buFont typeface="Barlow"/>
              <a:buNone/>
              <a:defRPr b="1" sz="2300">
                <a:latin typeface="Barlow"/>
                <a:ea typeface="Barlow"/>
                <a:cs typeface="Barlow"/>
                <a:sym typeface="Barlow"/>
              </a:defRPr>
            </a:lvl5pPr>
            <a:lvl6pPr lvl="5" rtl="0">
              <a:lnSpc>
                <a:spcPct val="100000"/>
              </a:lnSpc>
              <a:spcBef>
                <a:spcPts val="0"/>
              </a:spcBef>
              <a:spcAft>
                <a:spcPts val="0"/>
              </a:spcAft>
              <a:buSzPts val="2300"/>
              <a:buFont typeface="Barlow"/>
              <a:buNone/>
              <a:defRPr b="1" sz="2300">
                <a:latin typeface="Barlow"/>
                <a:ea typeface="Barlow"/>
                <a:cs typeface="Barlow"/>
                <a:sym typeface="Barlow"/>
              </a:defRPr>
            </a:lvl6pPr>
            <a:lvl7pPr lvl="6" rtl="0">
              <a:lnSpc>
                <a:spcPct val="100000"/>
              </a:lnSpc>
              <a:spcBef>
                <a:spcPts val="0"/>
              </a:spcBef>
              <a:spcAft>
                <a:spcPts val="0"/>
              </a:spcAft>
              <a:buSzPts val="2300"/>
              <a:buFont typeface="Barlow"/>
              <a:buNone/>
              <a:defRPr b="1" sz="2300">
                <a:latin typeface="Barlow"/>
                <a:ea typeface="Barlow"/>
                <a:cs typeface="Barlow"/>
                <a:sym typeface="Barlow"/>
              </a:defRPr>
            </a:lvl7pPr>
            <a:lvl8pPr lvl="7" rtl="0">
              <a:lnSpc>
                <a:spcPct val="100000"/>
              </a:lnSpc>
              <a:spcBef>
                <a:spcPts val="0"/>
              </a:spcBef>
              <a:spcAft>
                <a:spcPts val="0"/>
              </a:spcAft>
              <a:buSzPts val="2300"/>
              <a:buFont typeface="Barlow"/>
              <a:buNone/>
              <a:defRPr b="1" sz="2300">
                <a:latin typeface="Barlow"/>
                <a:ea typeface="Barlow"/>
                <a:cs typeface="Barlow"/>
                <a:sym typeface="Barlow"/>
              </a:defRPr>
            </a:lvl8pPr>
            <a:lvl9pPr lvl="8" rtl="0">
              <a:lnSpc>
                <a:spcPct val="100000"/>
              </a:lnSpc>
              <a:spcBef>
                <a:spcPts val="0"/>
              </a:spcBef>
              <a:spcAft>
                <a:spcPts val="0"/>
              </a:spcAft>
              <a:buSzPts val="2300"/>
              <a:buFont typeface="Barlow"/>
              <a:buNone/>
              <a:defRPr b="1" sz="2300">
                <a:latin typeface="Barlow"/>
                <a:ea typeface="Barlow"/>
                <a:cs typeface="Barlow"/>
                <a:sym typeface="Barlow"/>
              </a:defRPr>
            </a:lvl9pPr>
          </a:lstStyle>
          <a:p/>
        </p:txBody>
      </p:sp>
      <p:sp>
        <p:nvSpPr>
          <p:cNvPr id="29" name="Google Shape;29;p5"/>
          <p:cNvSpPr/>
          <p:nvPr/>
        </p:nvSpPr>
        <p:spPr>
          <a:xfrm>
            <a:off x="7838125" y="-144662"/>
            <a:ext cx="1185300" cy="1368300"/>
          </a:xfrm>
          <a:prstGeom prst="star6">
            <a:avLst>
              <a:gd fmla="val 11972" name="adj"/>
              <a:gd fmla="val 115470" name="hf"/>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713250" y="521208"/>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pic>
        <p:nvPicPr>
          <p:cNvPr id="32" name="Google Shape;32;p6"/>
          <p:cNvPicPr preferRelativeResize="0"/>
          <p:nvPr/>
        </p:nvPicPr>
        <p:blipFill rotWithShape="1">
          <a:blip r:embed="rId3">
            <a:alphaModFix/>
          </a:blip>
          <a:srcRect b="0" l="0" r="43467" t="45825"/>
          <a:stretch/>
        </p:blipFill>
        <p:spPr>
          <a:xfrm>
            <a:off x="3974800" y="0"/>
            <a:ext cx="5169198" cy="2784076"/>
          </a:xfrm>
          <a:prstGeom prst="rect">
            <a:avLst/>
          </a:prstGeom>
          <a:noFill/>
          <a:ln>
            <a:noFill/>
          </a:ln>
        </p:spPr>
      </p:pic>
      <p:pic>
        <p:nvPicPr>
          <p:cNvPr id="33" name="Google Shape;33;p6"/>
          <p:cNvPicPr preferRelativeResize="0"/>
          <p:nvPr/>
        </p:nvPicPr>
        <p:blipFill rotWithShape="1">
          <a:blip r:embed="rId3">
            <a:alphaModFix/>
          </a:blip>
          <a:srcRect b="0" l="0" r="43467" t="45825"/>
          <a:stretch/>
        </p:blipFill>
        <p:spPr>
          <a:xfrm rot="10800000">
            <a:off x="0" y="2440288"/>
            <a:ext cx="5169198" cy="2784076"/>
          </a:xfrm>
          <a:prstGeom prst="rect">
            <a:avLst/>
          </a:prstGeom>
          <a:noFill/>
          <a:ln>
            <a:noFill/>
          </a:ln>
        </p:spPr>
      </p:pic>
      <p:pic>
        <p:nvPicPr>
          <p:cNvPr id="34" name="Google Shape;34;p6"/>
          <p:cNvPicPr preferRelativeResize="0"/>
          <p:nvPr/>
        </p:nvPicPr>
        <p:blipFill rotWithShape="1">
          <a:blip r:embed="rId3">
            <a:alphaModFix/>
          </a:blip>
          <a:srcRect b="0" l="0" r="43467" t="45825"/>
          <a:stretch/>
        </p:blipFill>
        <p:spPr>
          <a:xfrm rot="10800000">
            <a:off x="0" y="2440288"/>
            <a:ext cx="5169198" cy="2784076"/>
          </a:xfrm>
          <a:prstGeom prst="rect">
            <a:avLst/>
          </a:prstGeom>
          <a:noFill/>
          <a:ln>
            <a:noFill/>
          </a:ln>
        </p:spPr>
      </p:pic>
      <p:pic>
        <p:nvPicPr>
          <p:cNvPr id="35" name="Google Shape;35;p6"/>
          <p:cNvPicPr preferRelativeResize="0"/>
          <p:nvPr/>
        </p:nvPicPr>
        <p:blipFill rotWithShape="1">
          <a:blip r:embed="rId3">
            <a:alphaModFix/>
          </a:blip>
          <a:srcRect b="0" l="0" r="43467" t="45825"/>
          <a:stretch/>
        </p:blipFill>
        <p:spPr>
          <a:xfrm rot="10800000">
            <a:off x="4428475" y="2440288"/>
            <a:ext cx="5169198" cy="2784076"/>
          </a:xfrm>
          <a:prstGeom prst="rect">
            <a:avLst/>
          </a:prstGeom>
          <a:noFill/>
          <a:ln>
            <a:noFill/>
          </a:ln>
        </p:spPr>
      </p:pic>
      <p:sp>
        <p:nvSpPr>
          <p:cNvPr id="36" name="Google Shape;36;p6"/>
          <p:cNvSpPr/>
          <p:nvPr/>
        </p:nvSpPr>
        <p:spPr>
          <a:xfrm>
            <a:off x="8148175" y="304963"/>
            <a:ext cx="1185300" cy="1368300"/>
          </a:xfrm>
          <a:prstGeom prst="star6">
            <a:avLst>
              <a:gd fmla="val 11972" name="adj"/>
              <a:gd fmla="val 115470" name="hf"/>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a:off x="167875" y="4049563"/>
            <a:ext cx="1185300" cy="1368300"/>
          </a:xfrm>
          <a:prstGeom prst="star6">
            <a:avLst>
              <a:gd fmla="val 11972" name="adj"/>
              <a:gd fmla="val 115470" name="hf"/>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rot="794248">
            <a:off x="6865019" y="3538290"/>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rot="489846">
            <a:off x="6945759" y="3538129"/>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6756700" y="3717563"/>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7"/>
          <p:cNvSpPr txBox="1"/>
          <p:nvPr>
            <p:ph idx="1" type="body"/>
          </p:nvPr>
        </p:nvSpPr>
        <p:spPr>
          <a:xfrm>
            <a:off x="986114" y="1758970"/>
            <a:ext cx="5293200" cy="22218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type="title"/>
          </p:nvPr>
        </p:nvSpPr>
        <p:spPr>
          <a:xfrm>
            <a:off x="713225" y="521208"/>
            <a:ext cx="7717500" cy="572700"/>
          </a:xfrm>
          <a:prstGeom prst="rect">
            <a:avLst/>
          </a:prstGeom>
        </p:spPr>
        <p:txBody>
          <a:bodyPr anchorCtr="0" anchor="t" bIns="0" lIns="0" spcFirstLastPara="1" rIns="0" wrap="square" tIns="0">
            <a:noAutofit/>
          </a:bodyPr>
          <a:lstStyle>
            <a:lvl1pPr lvl="0"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1pPr>
            <a:lvl2pPr lvl="1"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2pPr>
            <a:lvl3pPr lvl="2"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3pPr>
            <a:lvl4pPr lvl="3"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4pPr>
            <a:lvl5pPr lvl="4"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5pPr>
            <a:lvl6pPr lvl="5"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6pPr>
            <a:lvl7pPr lvl="6"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7pPr>
            <a:lvl8pPr lvl="7"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8pPr>
            <a:lvl9pPr lvl="8" rtl="0">
              <a:spcBef>
                <a:spcPts val="0"/>
              </a:spcBef>
              <a:spcAft>
                <a:spcPts val="0"/>
              </a:spcAft>
              <a:buSzPts val="3500"/>
              <a:buFont typeface="Big Shoulders Text Black"/>
              <a:buNone/>
              <a:defRPr b="0" sz="3500">
                <a:latin typeface="Big Shoulders Text Black"/>
                <a:ea typeface="Big Shoulders Text Black"/>
                <a:cs typeface="Big Shoulders Text Black"/>
                <a:sym typeface="Big Shoulders Text Black"/>
              </a:defRPr>
            </a:lvl9pPr>
          </a:lstStyle>
          <a:p/>
        </p:txBody>
      </p:sp>
      <p:pic>
        <p:nvPicPr>
          <p:cNvPr id="44" name="Google Shape;44;p7"/>
          <p:cNvPicPr preferRelativeResize="0"/>
          <p:nvPr/>
        </p:nvPicPr>
        <p:blipFill rotWithShape="1">
          <a:blip r:embed="rId3">
            <a:alphaModFix/>
          </a:blip>
          <a:srcRect b="0" l="0" r="43467" t="45825"/>
          <a:stretch/>
        </p:blipFill>
        <p:spPr>
          <a:xfrm>
            <a:off x="3974800" y="0"/>
            <a:ext cx="5169198" cy="278407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3">
            <a:alphaModFix/>
          </a:blip>
          <a:srcRect b="0" l="0" r="43467" t="45825"/>
          <a:stretch/>
        </p:blipFill>
        <p:spPr>
          <a:xfrm>
            <a:off x="3974800" y="0"/>
            <a:ext cx="5169198" cy="2784076"/>
          </a:xfrm>
          <a:prstGeom prst="rect">
            <a:avLst/>
          </a:prstGeom>
          <a:noFill/>
          <a:ln>
            <a:noFill/>
          </a:ln>
        </p:spPr>
      </p:pic>
      <p:pic>
        <p:nvPicPr>
          <p:cNvPr id="47" name="Google Shape;47;p8"/>
          <p:cNvPicPr preferRelativeResize="0"/>
          <p:nvPr/>
        </p:nvPicPr>
        <p:blipFill rotWithShape="1">
          <a:blip r:embed="rId4">
            <a:alphaModFix/>
          </a:blip>
          <a:srcRect b="21728" l="11949" r="889" t="-6538"/>
          <a:stretch/>
        </p:blipFill>
        <p:spPr>
          <a:xfrm>
            <a:off x="-1027725" y="2785225"/>
            <a:ext cx="5025700" cy="2748151"/>
          </a:xfrm>
          <a:prstGeom prst="rect">
            <a:avLst/>
          </a:prstGeom>
          <a:noFill/>
          <a:ln>
            <a:noFill/>
          </a:ln>
        </p:spPr>
      </p:pic>
      <p:sp>
        <p:nvSpPr>
          <p:cNvPr id="48" name="Google Shape;48;p8"/>
          <p:cNvSpPr txBox="1"/>
          <p:nvPr>
            <p:ph type="title"/>
          </p:nvPr>
        </p:nvSpPr>
        <p:spPr>
          <a:xfrm>
            <a:off x="2274450" y="1348950"/>
            <a:ext cx="4578300" cy="2445600"/>
          </a:xfrm>
          <a:prstGeom prst="rect">
            <a:avLst/>
          </a:prstGeom>
          <a:solidFill>
            <a:schemeClr val="accent2"/>
          </a:solidFill>
        </p:spPr>
        <p:txBody>
          <a:bodyPr anchorCtr="0" anchor="ctr" bIns="0" lIns="0" spcFirstLastPara="1" rIns="0" wrap="square" tIns="0">
            <a:noAutofit/>
          </a:bodyPr>
          <a:lstStyle>
            <a:lvl1pPr lvl="0" algn="ctr">
              <a:lnSpc>
                <a:spcPct val="80000"/>
              </a:lnSpc>
              <a:spcBef>
                <a:spcPts val="0"/>
              </a:spcBef>
              <a:spcAft>
                <a:spcPts val="0"/>
              </a:spcAft>
              <a:buSzPts val="4800"/>
              <a:buNone/>
              <a:defRPr b="0" sz="6100">
                <a:latin typeface="Big Shoulders Text Black"/>
                <a:ea typeface="Big Shoulders Text Black"/>
                <a:cs typeface="Big Shoulders Text Black"/>
                <a:sym typeface="Big Shoulders Text Black"/>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9"/>
          <p:cNvSpPr txBox="1"/>
          <p:nvPr>
            <p:ph type="title"/>
          </p:nvPr>
        </p:nvSpPr>
        <p:spPr>
          <a:xfrm>
            <a:off x="3736175" y="1764917"/>
            <a:ext cx="3913500" cy="578400"/>
          </a:xfrm>
          <a:prstGeom prst="rect">
            <a:avLst/>
          </a:prstGeom>
        </p:spPr>
        <p:txBody>
          <a:bodyPr anchorCtr="0" anchor="t" bIns="0" lIns="0" spcFirstLastPara="1" rIns="0" wrap="square" tIns="0">
            <a:noAutofit/>
          </a:bodyPr>
          <a:lstStyle>
            <a:lvl1pPr lvl="0">
              <a:spcBef>
                <a:spcPts val="0"/>
              </a:spcBef>
              <a:spcAft>
                <a:spcPts val="0"/>
              </a:spcAft>
              <a:buSzPts val="4200"/>
              <a:buNone/>
              <a:defRPr b="0" sz="3500">
                <a:latin typeface="Big Shoulders Text Black"/>
                <a:ea typeface="Big Shoulders Text Black"/>
                <a:cs typeface="Big Shoulders Text Black"/>
                <a:sym typeface="Big Shoulders Text Black"/>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 name="Google Shape;51;p9"/>
          <p:cNvSpPr txBox="1"/>
          <p:nvPr>
            <p:ph idx="1" type="subTitle"/>
          </p:nvPr>
        </p:nvSpPr>
        <p:spPr>
          <a:xfrm>
            <a:off x="3734525" y="2398650"/>
            <a:ext cx="3768900" cy="13356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52" name="Google Shape;52;p9"/>
          <p:cNvPicPr preferRelativeResize="0"/>
          <p:nvPr/>
        </p:nvPicPr>
        <p:blipFill rotWithShape="1">
          <a:blip r:embed="rId3">
            <a:alphaModFix/>
          </a:blip>
          <a:srcRect b="0" l="0" r="39106" t="47064"/>
          <a:stretch/>
        </p:blipFill>
        <p:spPr>
          <a:xfrm>
            <a:off x="3575975" y="0"/>
            <a:ext cx="5568026" cy="2720426"/>
          </a:xfrm>
          <a:prstGeom prst="rect">
            <a:avLst/>
          </a:prstGeom>
          <a:noFill/>
          <a:ln>
            <a:noFill/>
          </a:ln>
        </p:spPr>
      </p:pic>
      <p:sp>
        <p:nvSpPr>
          <p:cNvPr id="53" name="Google Shape;53;p9"/>
          <p:cNvSpPr/>
          <p:nvPr/>
        </p:nvSpPr>
        <p:spPr>
          <a:xfrm>
            <a:off x="-5125" y="4563000"/>
            <a:ext cx="9144000" cy="57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t/>
            </a:r>
            <a:endParaRPr sz="1200">
              <a:solidFill>
                <a:schemeClr val="accent2"/>
              </a:solidFill>
              <a:latin typeface="Big Shoulders Text"/>
              <a:ea typeface="Big Shoulders Text"/>
              <a:cs typeface="Big Shoulders Text"/>
              <a:sym typeface="Big Shoulders Tex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8677" l="22882" r="891" t="-6540"/>
          <a:stretch/>
        </p:blipFill>
        <p:spPr>
          <a:xfrm>
            <a:off x="-5125" y="2513875"/>
            <a:ext cx="4395126" cy="2523024"/>
          </a:xfrm>
          <a:prstGeom prst="rect">
            <a:avLst/>
          </a:prstGeom>
          <a:noFill/>
          <a:ln>
            <a:noFill/>
          </a:ln>
        </p:spPr>
      </p:pic>
      <p:sp>
        <p:nvSpPr>
          <p:cNvPr id="56" name="Google Shape;56;p10"/>
          <p:cNvSpPr/>
          <p:nvPr/>
        </p:nvSpPr>
        <p:spPr>
          <a:xfrm>
            <a:off x="-5125" y="4563000"/>
            <a:ext cx="9144000" cy="578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t/>
            </a:r>
            <a:endParaRPr sz="1200">
              <a:solidFill>
                <a:schemeClr val="accent2"/>
              </a:solidFill>
              <a:latin typeface="Big Shoulders Text"/>
              <a:ea typeface="Big Shoulders Text"/>
              <a:cs typeface="Big Shoulders Text"/>
              <a:sym typeface="Big Shoulders Text"/>
            </a:endParaRPr>
          </a:p>
        </p:txBody>
      </p:sp>
      <p:sp>
        <p:nvSpPr>
          <p:cNvPr id="57" name="Google Shape;57;p10"/>
          <p:cNvSpPr txBox="1"/>
          <p:nvPr>
            <p:ph idx="1" type="body"/>
          </p:nvPr>
        </p:nvSpPr>
        <p:spPr>
          <a:xfrm>
            <a:off x="713225" y="539488"/>
            <a:ext cx="4349400" cy="1194300"/>
          </a:xfrm>
          <a:prstGeom prst="rect">
            <a:avLst/>
          </a:prstGeom>
          <a:solidFill>
            <a:schemeClr val="accent2"/>
          </a:solidFill>
        </p:spPr>
        <p:txBody>
          <a:bodyPr anchorCtr="0" anchor="ctr" bIns="0" lIns="0" spcFirstLastPara="1" rIns="0" wrap="square" tIns="0">
            <a:noAutofit/>
          </a:bodyPr>
          <a:lstStyle>
            <a:lvl1pPr indent="-228600" lvl="0" marL="457200">
              <a:spcBef>
                <a:spcPts val="0"/>
              </a:spcBef>
              <a:spcAft>
                <a:spcPts val="0"/>
              </a:spcAft>
              <a:buSzPts val="1800"/>
              <a:buNone/>
              <a:defRPr sz="3500">
                <a:latin typeface="Big Shoulders Text Black"/>
                <a:ea typeface="Big Shoulders Text Black"/>
                <a:cs typeface="Big Shoulders Text Black"/>
                <a:sym typeface="Big Shoulders Text Black"/>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1pPr>
            <a:lvl2pPr lvl="1">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2pPr>
            <a:lvl3pPr lvl="2">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3pPr>
            <a:lvl4pPr lvl="3">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4pPr>
            <a:lvl5pPr lvl="4">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5pPr>
            <a:lvl6pPr lvl="5">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6pPr>
            <a:lvl7pPr lvl="6">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7pPr>
            <a:lvl8pPr lvl="7">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8pPr>
            <a:lvl9pPr lvl="8">
              <a:spcBef>
                <a:spcPts val="0"/>
              </a:spcBef>
              <a:spcAft>
                <a:spcPts val="0"/>
              </a:spcAft>
              <a:buClr>
                <a:schemeClr val="dk1"/>
              </a:buClr>
              <a:buSzPts val="2800"/>
              <a:buFont typeface="Big Shoulders Text Black"/>
              <a:buNone/>
              <a:defRPr sz="2800">
                <a:solidFill>
                  <a:schemeClr val="dk1"/>
                </a:solidFill>
                <a:latin typeface="Big Shoulders Text Black"/>
                <a:ea typeface="Big Shoulders Text Black"/>
                <a:cs typeface="Big Shoulders Text Black"/>
                <a:sym typeface="Big Shoulders Text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0" lIns="0" spcFirstLastPara="1" rIns="0" wrap="square" tIns="0">
            <a:noAutofit/>
          </a:bodyPr>
          <a:lstStyle>
            <a:lvl1pPr indent="-342900" lvl="0" marL="457200">
              <a:lnSpc>
                <a:spcPct val="100000"/>
              </a:lnSpc>
              <a:spcBef>
                <a:spcPts val="0"/>
              </a:spcBef>
              <a:spcAft>
                <a:spcPts val="0"/>
              </a:spcAft>
              <a:buClr>
                <a:schemeClr val="dk1"/>
              </a:buClr>
              <a:buSzPts val="1800"/>
              <a:buFont typeface="Nunito"/>
              <a:buChar char="●"/>
              <a:defRPr sz="1800">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33.png"/><Relationship Id="rId5"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0.jpg"/><Relationship Id="rId4" Type="http://schemas.openxmlformats.org/officeDocument/2006/relationships/image" Target="../media/image50.png"/><Relationship Id="rId5"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0.jp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68.png"/><Relationship Id="rId4" Type="http://schemas.openxmlformats.org/officeDocument/2006/relationships/image" Target="../media/image35.png"/><Relationship Id="rId5"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0.jpg"/><Relationship Id="rId4" Type="http://schemas.openxmlformats.org/officeDocument/2006/relationships/image" Target="../media/image47.png"/><Relationship Id="rId5"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0.jpg"/><Relationship Id="rId4" Type="http://schemas.openxmlformats.org/officeDocument/2006/relationships/image" Target="../media/image51.png"/><Relationship Id="rId5"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0.jpg"/><Relationship Id="rId4" Type="http://schemas.openxmlformats.org/officeDocument/2006/relationships/image" Target="../media/image57.png"/><Relationship Id="rId5"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image" Target="../media/image35.png"/><Relationship Id="rId5"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0.jpg"/><Relationship Id="rId4" Type="http://schemas.openxmlformats.org/officeDocument/2006/relationships/image" Target="../media/image56.png"/><Relationship Id="rId5" Type="http://schemas.openxmlformats.org/officeDocument/2006/relationships/image" Target="../media/image61.png"/><Relationship Id="rId6" Type="http://schemas.openxmlformats.org/officeDocument/2006/relationships/image" Target="../media/image64.png"/><Relationship Id="rId7"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5.jp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hyperlink" Target="https://lucid.app/documents/edit/94c3d891-9f8a-468f-ae23-2d322d00cac4/0?callback=close&amp;name=slides&amp;callback_type=back&amp;v=853&amp;s=720" TargetMode="External"/><Relationship Id="rId7"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60.jp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0.jpg"/><Relationship Id="rId4" Type="http://schemas.openxmlformats.org/officeDocument/2006/relationships/image" Target="../media/image72.png"/><Relationship Id="rId5"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60.jpg"/><Relationship Id="rId4" Type="http://schemas.openxmlformats.org/officeDocument/2006/relationships/image" Target="../media/image73.png"/><Relationship Id="rId5"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68.png"/><Relationship Id="rId4" Type="http://schemas.openxmlformats.org/officeDocument/2006/relationships/image" Target="../media/image35.png"/><Relationship Id="rId5"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60.jp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35.png"/><Relationship Id="rId5"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0.jpg"/><Relationship Id="rId4" Type="http://schemas.openxmlformats.org/officeDocument/2006/relationships/image" Target="../media/image78.png"/><Relationship Id="rId5"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0.jpg"/><Relationship Id="rId4" Type="http://schemas.openxmlformats.org/officeDocument/2006/relationships/image" Target="../media/image77.png"/><Relationship Id="rId5"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60.jpg"/><Relationship Id="rId4" Type="http://schemas.openxmlformats.org/officeDocument/2006/relationships/image" Target="../media/image76.png"/><Relationship Id="rId5"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5.jp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60.jp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0.jpg"/><Relationship Id="rId4"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60.jp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0.jp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60.jp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0.jpg"/><Relationship Id="rId4" Type="http://schemas.openxmlformats.org/officeDocument/2006/relationships/image" Target="../media/image87.png"/><Relationship Id="rId5"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55.jpg"/><Relationship Id="rId4" Type="http://schemas.openxmlformats.org/officeDocument/2006/relationships/hyperlink" Target="https://www.linkedin.com/in/hieu-minh-ngo-hieup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60.jpg"/><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68.png"/><Relationship Id="rId4" Type="http://schemas.openxmlformats.org/officeDocument/2006/relationships/image" Target="../media/image35.png"/><Relationship Id="rId5"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0.jpg"/><Relationship Id="rId4" Type="http://schemas.openxmlformats.org/officeDocument/2006/relationships/image" Target="../media/image40.png"/><Relationship Id="rId5"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0.jpg"/><Relationship Id="rId4" Type="http://schemas.openxmlformats.org/officeDocument/2006/relationships/image" Target="../media/image37.png"/><Relationship Id="rId5"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68.png"/><Relationship Id="rId4" Type="http://schemas.openxmlformats.org/officeDocument/2006/relationships/image" Target="../media/image35.png"/><Relationship Id="rId5"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30"/>
          <p:cNvGrpSpPr/>
          <p:nvPr/>
        </p:nvGrpSpPr>
        <p:grpSpPr>
          <a:xfrm>
            <a:off x="-843892" y="2018874"/>
            <a:ext cx="4774574" cy="2461200"/>
            <a:chOff x="-615292" y="2018874"/>
            <a:chExt cx="4774574" cy="2461200"/>
          </a:xfrm>
        </p:grpSpPr>
        <p:sp>
          <p:nvSpPr>
            <p:cNvPr id="237" name="Google Shape;237;p30"/>
            <p:cNvSpPr/>
            <p:nvPr/>
          </p:nvSpPr>
          <p:spPr>
            <a:xfrm rot="794248">
              <a:off x="-506981" y="2515065"/>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rot="489846">
              <a:off x="-426241" y="2514904"/>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3846875" y="3674963"/>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1796750" y="2437138"/>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30"/>
          <p:cNvSpPr txBox="1"/>
          <p:nvPr>
            <p:ph type="ctrTitle"/>
          </p:nvPr>
        </p:nvSpPr>
        <p:spPr>
          <a:xfrm>
            <a:off x="2617775" y="1170925"/>
            <a:ext cx="6342600" cy="16443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How online Scam becomes a criminal enterprise</a:t>
            </a:r>
            <a:endParaRPr/>
          </a:p>
        </p:txBody>
      </p:sp>
      <p:sp>
        <p:nvSpPr>
          <p:cNvPr id="242" name="Google Shape;242;p30"/>
          <p:cNvSpPr txBox="1"/>
          <p:nvPr>
            <p:ph idx="1" type="subTitle"/>
          </p:nvPr>
        </p:nvSpPr>
        <p:spPr>
          <a:xfrm>
            <a:off x="4159425" y="2872300"/>
            <a:ext cx="4078200" cy="515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For the love of money is the root of all evil </a:t>
            </a:r>
            <a:r>
              <a:rPr lang="en"/>
              <a:t>- “1 Timothy 6:10”</a:t>
            </a:r>
            <a:endParaRPr/>
          </a:p>
        </p:txBody>
      </p:sp>
      <p:pic>
        <p:nvPicPr>
          <p:cNvPr id="243" name="Google Shape;243;p30"/>
          <p:cNvPicPr preferRelativeResize="0"/>
          <p:nvPr/>
        </p:nvPicPr>
        <p:blipFill rotWithShape="1">
          <a:blip r:embed="rId3">
            <a:alphaModFix/>
          </a:blip>
          <a:srcRect b="1662" l="0" r="0" t="1672"/>
          <a:stretch/>
        </p:blipFill>
        <p:spPr>
          <a:xfrm>
            <a:off x="-132775" y="441150"/>
            <a:ext cx="4246276" cy="4121725"/>
          </a:xfrm>
          <a:prstGeom prst="rect">
            <a:avLst/>
          </a:prstGeom>
          <a:noFill/>
          <a:ln>
            <a:noFill/>
          </a:ln>
        </p:spPr>
      </p:pic>
      <p:sp>
        <p:nvSpPr>
          <p:cNvPr id="244" name="Google Shape;244;p30"/>
          <p:cNvSpPr txBox="1"/>
          <p:nvPr/>
        </p:nvSpPr>
        <p:spPr>
          <a:xfrm>
            <a:off x="713225" y="4702350"/>
            <a:ext cx="3958200" cy="2646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Hieu Minh Ngo - NCSC Viet Nam (ncsc.gov.vn) - Co-founder: ChongLuaDao.vn</a:t>
            </a:r>
            <a:endParaRPr sz="1200">
              <a:solidFill>
                <a:schemeClr val="accent2"/>
              </a:solidFill>
              <a:latin typeface="Big Shoulders Text"/>
              <a:ea typeface="Big Shoulders Text"/>
              <a:cs typeface="Big Shoulders Text"/>
              <a:sym typeface="Big Shoulders Text"/>
            </a:endParaRPr>
          </a:p>
        </p:txBody>
      </p:sp>
      <p:grpSp>
        <p:nvGrpSpPr>
          <p:cNvPr id="245" name="Google Shape;245;p30"/>
          <p:cNvGrpSpPr/>
          <p:nvPr/>
        </p:nvGrpSpPr>
        <p:grpSpPr>
          <a:xfrm>
            <a:off x="7980725" y="4734725"/>
            <a:ext cx="450050" cy="167700"/>
            <a:chOff x="7980725" y="4734725"/>
            <a:chExt cx="450050" cy="167700"/>
          </a:xfrm>
        </p:grpSpPr>
        <p:sp>
          <p:nvSpPr>
            <p:cNvPr id="246" name="Google Shape;246;p30"/>
            <p:cNvSpPr/>
            <p:nvPr/>
          </p:nvSpPr>
          <p:spPr>
            <a:xfrm>
              <a:off x="798072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8121900"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826307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9" name="Google Shape;249;p30"/>
          <p:cNvPicPr preferRelativeResize="0"/>
          <p:nvPr/>
        </p:nvPicPr>
        <p:blipFill>
          <a:blip r:embed="rId4">
            <a:alphaModFix/>
          </a:blip>
          <a:stretch>
            <a:fillRect/>
          </a:stretch>
        </p:blipFill>
        <p:spPr>
          <a:xfrm>
            <a:off x="7357825" y="-260900"/>
            <a:ext cx="1786175" cy="1786175"/>
          </a:xfrm>
          <a:prstGeom prst="rect">
            <a:avLst/>
          </a:prstGeom>
          <a:noFill/>
          <a:ln>
            <a:noFill/>
          </a:ln>
        </p:spPr>
      </p:pic>
      <p:pic>
        <p:nvPicPr>
          <p:cNvPr id="250" name="Google Shape;250;p30"/>
          <p:cNvPicPr preferRelativeResize="0"/>
          <p:nvPr/>
        </p:nvPicPr>
        <p:blipFill>
          <a:blip r:embed="rId4">
            <a:alphaModFix/>
          </a:blip>
          <a:stretch>
            <a:fillRect/>
          </a:stretch>
        </p:blipFill>
        <p:spPr>
          <a:xfrm>
            <a:off x="6716575" y="-309425"/>
            <a:ext cx="1786175" cy="1786175"/>
          </a:xfrm>
          <a:prstGeom prst="rect">
            <a:avLst/>
          </a:prstGeom>
          <a:noFill/>
          <a:ln>
            <a:noFill/>
          </a:ln>
        </p:spPr>
      </p:pic>
      <p:pic>
        <p:nvPicPr>
          <p:cNvPr id="251" name="Google Shape;251;p30"/>
          <p:cNvPicPr preferRelativeResize="0"/>
          <p:nvPr/>
        </p:nvPicPr>
        <p:blipFill>
          <a:blip r:embed="rId4">
            <a:alphaModFix/>
          </a:blip>
          <a:stretch>
            <a:fillRect/>
          </a:stretch>
        </p:blipFill>
        <p:spPr>
          <a:xfrm>
            <a:off x="7836475" y="-361350"/>
            <a:ext cx="1786175" cy="1786175"/>
          </a:xfrm>
          <a:prstGeom prst="rect">
            <a:avLst/>
          </a:prstGeom>
          <a:noFill/>
          <a:ln>
            <a:noFill/>
          </a:ln>
        </p:spPr>
      </p:pic>
      <p:pic>
        <p:nvPicPr>
          <p:cNvPr id="252" name="Google Shape;252;p30"/>
          <p:cNvPicPr preferRelativeResize="0"/>
          <p:nvPr/>
        </p:nvPicPr>
        <p:blipFill>
          <a:blip r:embed="rId5">
            <a:alphaModFix/>
          </a:blip>
          <a:stretch>
            <a:fillRect/>
          </a:stretch>
        </p:blipFill>
        <p:spPr>
          <a:xfrm>
            <a:off x="2873100" y="163050"/>
            <a:ext cx="1743300" cy="1522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39"/>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Malicious developers</a:t>
            </a:r>
            <a:br>
              <a:rPr lang="en"/>
            </a:br>
            <a:r>
              <a:rPr lang="en" sz="1400">
                <a:latin typeface="Nunito"/>
                <a:ea typeface="Nunito"/>
                <a:cs typeface="Nunito"/>
                <a:sym typeface="Nunito"/>
              </a:rPr>
              <a:t>Getting good salary, money blind eyes</a:t>
            </a:r>
            <a:endParaRPr sz="3300"/>
          </a:p>
        </p:txBody>
      </p:sp>
      <p:pic>
        <p:nvPicPr>
          <p:cNvPr id="397" name="Google Shape;397;p39"/>
          <p:cNvPicPr preferRelativeResize="0"/>
          <p:nvPr/>
        </p:nvPicPr>
        <p:blipFill>
          <a:blip r:embed="rId4">
            <a:alphaModFix/>
          </a:blip>
          <a:stretch>
            <a:fillRect/>
          </a:stretch>
        </p:blipFill>
        <p:spPr>
          <a:xfrm>
            <a:off x="132350" y="1176000"/>
            <a:ext cx="4609750" cy="3445126"/>
          </a:xfrm>
          <a:prstGeom prst="rect">
            <a:avLst/>
          </a:prstGeom>
          <a:noFill/>
          <a:ln>
            <a:noFill/>
          </a:ln>
        </p:spPr>
      </p:pic>
      <p:pic>
        <p:nvPicPr>
          <p:cNvPr id="398" name="Google Shape;398;p39"/>
          <p:cNvPicPr preferRelativeResize="0"/>
          <p:nvPr/>
        </p:nvPicPr>
        <p:blipFill rotWithShape="1">
          <a:blip r:embed="rId5">
            <a:alphaModFix/>
          </a:blip>
          <a:srcRect b="-3219" l="-4470" r="4470" t="3220"/>
          <a:stretch/>
        </p:blipFill>
        <p:spPr>
          <a:xfrm>
            <a:off x="4661300" y="589475"/>
            <a:ext cx="4321974" cy="433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40"/>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Malicious developers</a:t>
            </a:r>
            <a:br>
              <a:rPr lang="en"/>
            </a:br>
            <a:r>
              <a:rPr lang="en" sz="1400">
                <a:latin typeface="Nunito"/>
                <a:ea typeface="Nunito"/>
                <a:cs typeface="Nunito"/>
                <a:sym typeface="Nunito"/>
              </a:rPr>
              <a:t>Getting good salary, money blind eyes</a:t>
            </a:r>
            <a:endParaRPr sz="3300"/>
          </a:p>
        </p:txBody>
      </p:sp>
      <p:pic>
        <p:nvPicPr>
          <p:cNvPr id="407" name="Google Shape;407;p40"/>
          <p:cNvPicPr preferRelativeResize="0"/>
          <p:nvPr/>
        </p:nvPicPr>
        <p:blipFill>
          <a:blip r:embed="rId4">
            <a:alphaModFix/>
          </a:blip>
          <a:stretch>
            <a:fillRect/>
          </a:stretch>
        </p:blipFill>
        <p:spPr>
          <a:xfrm>
            <a:off x="1628288" y="753450"/>
            <a:ext cx="5725450" cy="432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1"/>
          <p:cNvPicPr preferRelativeResize="0"/>
          <p:nvPr/>
        </p:nvPicPr>
        <p:blipFill rotWithShape="1">
          <a:blip r:embed="rId3">
            <a:alphaModFix/>
          </a:blip>
          <a:srcRect b="0" l="8642" r="0" t="0"/>
          <a:stretch/>
        </p:blipFill>
        <p:spPr>
          <a:xfrm>
            <a:off x="4443625" y="1288300"/>
            <a:ext cx="3275700" cy="3214200"/>
          </a:xfrm>
          <a:prstGeom prst="ellipse">
            <a:avLst/>
          </a:prstGeom>
          <a:noFill/>
          <a:ln cap="flat" cmpd="sng" w="19050">
            <a:solidFill>
              <a:schemeClr val="dk2"/>
            </a:solidFill>
            <a:prstDash val="solid"/>
            <a:round/>
            <a:headEnd len="sm" w="sm" type="none"/>
            <a:tailEnd len="sm" w="sm" type="none"/>
          </a:ln>
        </p:spPr>
      </p:pic>
      <p:sp>
        <p:nvSpPr>
          <p:cNvPr id="413" name="Google Shape;413;p41"/>
          <p:cNvSpPr/>
          <p:nvPr/>
        </p:nvSpPr>
        <p:spPr>
          <a:xfrm>
            <a:off x="6952375" y="2608656"/>
            <a:ext cx="1732200" cy="1999500"/>
          </a:xfrm>
          <a:prstGeom prst="star6">
            <a:avLst>
              <a:gd fmla="val 17885" name="adj"/>
              <a:gd fmla="val 115470" name="h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 name="Google Shape;414;p41"/>
          <p:cNvCxnSpPr>
            <a:stCxn id="415" idx="3"/>
          </p:cNvCxnSpPr>
          <p:nvPr/>
        </p:nvCxnSpPr>
        <p:spPr>
          <a:xfrm flipH="1" rot="10800000">
            <a:off x="3058175" y="1896488"/>
            <a:ext cx="2382600" cy="3570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416" name="Google Shape;416;p41"/>
          <p:cNvCxnSpPr>
            <a:stCxn id="417" idx="3"/>
          </p:cNvCxnSpPr>
          <p:nvPr/>
        </p:nvCxnSpPr>
        <p:spPr>
          <a:xfrm>
            <a:off x="3053900" y="3221688"/>
            <a:ext cx="2973600" cy="773400"/>
          </a:xfrm>
          <a:prstGeom prst="bentConnector3">
            <a:avLst>
              <a:gd fmla="val 50000" name="adj1"/>
            </a:avLst>
          </a:prstGeom>
          <a:noFill/>
          <a:ln cap="flat" cmpd="sng" w="9525">
            <a:solidFill>
              <a:schemeClr val="dk1"/>
            </a:solidFill>
            <a:prstDash val="solid"/>
            <a:round/>
            <a:headEnd len="med" w="med" type="none"/>
            <a:tailEnd len="med" w="med" type="triangle"/>
          </a:ln>
        </p:spPr>
      </p:cxnSp>
      <p:sp>
        <p:nvSpPr>
          <p:cNvPr id="418" name="Google Shape;418;p41"/>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lnSpc>
                <a:spcPct val="130000"/>
              </a:lnSpc>
              <a:spcBef>
                <a:spcPts val="1500"/>
              </a:spcBef>
              <a:spcAft>
                <a:spcPts val="0"/>
              </a:spcAft>
              <a:buNone/>
            </a:pPr>
            <a:r>
              <a:rPr lang="en"/>
              <a:t>Slave workers</a:t>
            </a:r>
            <a:endParaRPr/>
          </a:p>
          <a:p>
            <a:pPr indent="0" lvl="0" marL="0" rtl="0" algn="ctr">
              <a:lnSpc>
                <a:spcPct val="130000"/>
              </a:lnSpc>
              <a:spcBef>
                <a:spcPts val="1500"/>
              </a:spcBef>
              <a:spcAft>
                <a:spcPts val="0"/>
              </a:spcAft>
              <a:buNone/>
            </a:pPr>
            <a:r>
              <a:t/>
            </a:r>
            <a:endParaRPr/>
          </a:p>
          <a:p>
            <a:pPr indent="0" lvl="0" marL="0" rtl="0" algn="ctr">
              <a:lnSpc>
                <a:spcPct val="130000"/>
              </a:lnSpc>
              <a:spcBef>
                <a:spcPts val="1500"/>
              </a:spcBef>
              <a:spcAft>
                <a:spcPts val="1500"/>
              </a:spcAft>
              <a:buNone/>
            </a:pPr>
            <a:r>
              <a:t/>
            </a:r>
            <a:endParaRPr/>
          </a:p>
        </p:txBody>
      </p:sp>
      <p:grpSp>
        <p:nvGrpSpPr>
          <p:cNvPr id="419" name="Google Shape;419;p41"/>
          <p:cNvGrpSpPr/>
          <p:nvPr/>
        </p:nvGrpSpPr>
        <p:grpSpPr>
          <a:xfrm>
            <a:off x="6803570" y="4034683"/>
            <a:ext cx="1319100" cy="613800"/>
            <a:chOff x="1181170" y="1259633"/>
            <a:chExt cx="1319100" cy="613800"/>
          </a:xfrm>
        </p:grpSpPr>
        <p:sp>
          <p:nvSpPr>
            <p:cNvPr id="420" name="Google Shape;420;p41"/>
            <p:cNvSpPr/>
            <p:nvPr/>
          </p:nvSpPr>
          <p:spPr>
            <a:xfrm rot="870023">
              <a:off x="1198513" y="1415622"/>
              <a:ext cx="1284414" cy="301821"/>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1"/>
            <p:cNvSpPr/>
            <p:nvPr/>
          </p:nvSpPr>
          <p:spPr>
            <a:xfrm rot="870523">
              <a:off x="1471242" y="1416967"/>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rot="870523">
              <a:off x="1613064" y="1453631"/>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p:nvPr/>
          </p:nvSpPr>
          <p:spPr>
            <a:xfrm rot="870523">
              <a:off x="1754886" y="1490295"/>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1"/>
            <p:cNvSpPr/>
            <p:nvPr/>
          </p:nvSpPr>
          <p:spPr>
            <a:xfrm rot="870523">
              <a:off x="1896708" y="1526959"/>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p:nvPr/>
          </p:nvSpPr>
          <p:spPr>
            <a:xfrm rot="870523">
              <a:off x="2038530" y="1563623"/>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6" name="Google Shape;426;p41"/>
          <p:cNvPicPr preferRelativeResize="0"/>
          <p:nvPr/>
        </p:nvPicPr>
        <p:blipFill>
          <a:blip r:embed="rId4">
            <a:alphaModFix/>
          </a:blip>
          <a:stretch>
            <a:fillRect/>
          </a:stretch>
        </p:blipFill>
        <p:spPr>
          <a:xfrm>
            <a:off x="6542325" y="2456425"/>
            <a:ext cx="1986450" cy="2113059"/>
          </a:xfrm>
          <a:prstGeom prst="rect">
            <a:avLst/>
          </a:prstGeom>
          <a:noFill/>
          <a:ln>
            <a:noFill/>
          </a:ln>
        </p:spPr>
      </p:pic>
      <p:pic>
        <p:nvPicPr>
          <p:cNvPr id="427" name="Google Shape;427;p41"/>
          <p:cNvPicPr preferRelativeResize="0"/>
          <p:nvPr/>
        </p:nvPicPr>
        <p:blipFill>
          <a:blip r:embed="rId5">
            <a:alphaModFix/>
          </a:blip>
          <a:stretch>
            <a:fillRect/>
          </a:stretch>
        </p:blipFill>
        <p:spPr>
          <a:xfrm>
            <a:off x="393500" y="2136333"/>
            <a:ext cx="2743200" cy="134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2"/>
          <p:cNvSpPr txBox="1"/>
          <p:nvPr>
            <p:ph type="title"/>
          </p:nvPr>
        </p:nvSpPr>
        <p:spPr>
          <a:xfrm>
            <a:off x="1759500" y="2222400"/>
            <a:ext cx="6093000" cy="1083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$700 - $1,500</a:t>
            </a:r>
            <a:endParaRPr/>
          </a:p>
        </p:txBody>
      </p:sp>
      <p:sp>
        <p:nvSpPr>
          <p:cNvPr id="433" name="Google Shape;433;p42"/>
          <p:cNvSpPr txBox="1"/>
          <p:nvPr/>
        </p:nvSpPr>
        <p:spPr>
          <a:xfrm>
            <a:off x="713225" y="4702350"/>
            <a:ext cx="3631500" cy="2646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How online Scam becomes a criminal enterprise</a:t>
            </a:r>
            <a:endParaRPr sz="1200">
              <a:solidFill>
                <a:schemeClr val="accent2"/>
              </a:solidFill>
              <a:latin typeface="Big Shoulders Text"/>
              <a:ea typeface="Big Shoulders Text"/>
              <a:cs typeface="Big Shoulders Text"/>
              <a:sym typeface="Big Shoulders Text"/>
            </a:endParaRPr>
          </a:p>
        </p:txBody>
      </p:sp>
      <p:grpSp>
        <p:nvGrpSpPr>
          <p:cNvPr id="434" name="Google Shape;434;p42"/>
          <p:cNvGrpSpPr/>
          <p:nvPr/>
        </p:nvGrpSpPr>
        <p:grpSpPr>
          <a:xfrm>
            <a:off x="7980725" y="4734725"/>
            <a:ext cx="450050" cy="167700"/>
            <a:chOff x="7980725" y="4734725"/>
            <a:chExt cx="450050" cy="167700"/>
          </a:xfrm>
        </p:grpSpPr>
        <p:sp>
          <p:nvSpPr>
            <p:cNvPr id="435" name="Google Shape;435;p42"/>
            <p:cNvSpPr/>
            <p:nvPr/>
          </p:nvSpPr>
          <p:spPr>
            <a:xfrm>
              <a:off x="798072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8121900"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826307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42"/>
          <p:cNvGrpSpPr/>
          <p:nvPr/>
        </p:nvGrpSpPr>
        <p:grpSpPr>
          <a:xfrm rot="5400000">
            <a:off x="408164" y="918364"/>
            <a:ext cx="1207799" cy="450056"/>
            <a:chOff x="7980725" y="4734725"/>
            <a:chExt cx="450050" cy="167700"/>
          </a:xfrm>
        </p:grpSpPr>
        <p:sp>
          <p:nvSpPr>
            <p:cNvPr id="439" name="Google Shape;439;p42"/>
            <p:cNvSpPr/>
            <p:nvPr/>
          </p:nvSpPr>
          <p:spPr>
            <a:xfrm>
              <a:off x="798072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a:off x="8121900"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2"/>
            <p:cNvSpPr/>
            <p:nvPr/>
          </p:nvSpPr>
          <p:spPr>
            <a:xfrm>
              <a:off x="826307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42"/>
          <p:cNvSpPr txBox="1"/>
          <p:nvPr/>
        </p:nvSpPr>
        <p:spPr>
          <a:xfrm>
            <a:off x="2446200" y="1597300"/>
            <a:ext cx="363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Nunito"/>
                <a:ea typeface="Nunito"/>
                <a:cs typeface="Nunito"/>
                <a:sym typeface="Nunito"/>
              </a:rPr>
              <a:t>From  			 To</a:t>
            </a:r>
            <a:endParaRPr b="1" sz="2700">
              <a:latin typeface="Nunito"/>
              <a:ea typeface="Nunito"/>
              <a:cs typeface="Nunito"/>
              <a:sym typeface="Nunito"/>
            </a:endParaRPr>
          </a:p>
        </p:txBody>
      </p:sp>
      <p:sp>
        <p:nvSpPr>
          <p:cNvPr id="443" name="Google Shape;443;p42"/>
          <p:cNvSpPr txBox="1"/>
          <p:nvPr/>
        </p:nvSpPr>
        <p:spPr>
          <a:xfrm>
            <a:off x="2059400" y="539500"/>
            <a:ext cx="6093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Nunito"/>
                <a:ea typeface="Nunito"/>
                <a:cs typeface="Nunito"/>
                <a:sym typeface="Nunito"/>
              </a:rPr>
              <a:t>Salary of Slave worker</a:t>
            </a:r>
            <a:endParaRPr b="1" sz="36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43"/>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3"/>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3"/>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3"/>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Slave workers</a:t>
            </a:r>
            <a:br>
              <a:rPr lang="en"/>
            </a:br>
            <a:r>
              <a:rPr lang="en" sz="1400">
                <a:latin typeface="Nunito"/>
                <a:ea typeface="Nunito"/>
                <a:cs typeface="Nunito"/>
                <a:sym typeface="Nunito"/>
              </a:rPr>
              <a:t>Being lured to work for scam centers as a slave</a:t>
            </a:r>
            <a:endParaRPr sz="3300"/>
          </a:p>
        </p:txBody>
      </p:sp>
      <p:pic>
        <p:nvPicPr>
          <p:cNvPr id="452" name="Google Shape;452;p43"/>
          <p:cNvPicPr preferRelativeResize="0"/>
          <p:nvPr/>
        </p:nvPicPr>
        <p:blipFill>
          <a:blip r:embed="rId4">
            <a:alphaModFix/>
          </a:blip>
          <a:stretch>
            <a:fillRect/>
          </a:stretch>
        </p:blipFill>
        <p:spPr>
          <a:xfrm>
            <a:off x="745100" y="844670"/>
            <a:ext cx="3492124" cy="4126516"/>
          </a:xfrm>
          <a:prstGeom prst="rect">
            <a:avLst/>
          </a:prstGeom>
          <a:noFill/>
          <a:ln>
            <a:noFill/>
          </a:ln>
        </p:spPr>
      </p:pic>
      <p:pic>
        <p:nvPicPr>
          <p:cNvPr id="453" name="Google Shape;453;p43"/>
          <p:cNvPicPr preferRelativeResize="0"/>
          <p:nvPr/>
        </p:nvPicPr>
        <p:blipFill>
          <a:blip r:embed="rId5">
            <a:alphaModFix/>
          </a:blip>
          <a:stretch>
            <a:fillRect/>
          </a:stretch>
        </p:blipFill>
        <p:spPr>
          <a:xfrm>
            <a:off x="4769852" y="824741"/>
            <a:ext cx="4081190" cy="4166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44"/>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Slave workers</a:t>
            </a:r>
            <a:br>
              <a:rPr lang="en"/>
            </a:br>
            <a:r>
              <a:rPr lang="en" sz="1400">
                <a:latin typeface="Nunito"/>
                <a:ea typeface="Nunito"/>
                <a:cs typeface="Nunito"/>
                <a:sym typeface="Nunito"/>
              </a:rPr>
              <a:t>Being lured to work for scam centers as a slave</a:t>
            </a:r>
            <a:endParaRPr sz="3300"/>
          </a:p>
        </p:txBody>
      </p:sp>
      <p:pic>
        <p:nvPicPr>
          <p:cNvPr id="462" name="Google Shape;462;p44"/>
          <p:cNvPicPr preferRelativeResize="0"/>
          <p:nvPr/>
        </p:nvPicPr>
        <p:blipFill>
          <a:blip r:embed="rId4">
            <a:alphaModFix/>
          </a:blip>
          <a:stretch>
            <a:fillRect/>
          </a:stretch>
        </p:blipFill>
        <p:spPr>
          <a:xfrm>
            <a:off x="4102915" y="794428"/>
            <a:ext cx="4504116" cy="4166349"/>
          </a:xfrm>
          <a:prstGeom prst="rect">
            <a:avLst/>
          </a:prstGeom>
          <a:noFill/>
          <a:ln>
            <a:noFill/>
          </a:ln>
        </p:spPr>
      </p:pic>
      <p:pic>
        <p:nvPicPr>
          <p:cNvPr id="463" name="Google Shape;463;p44"/>
          <p:cNvPicPr preferRelativeResize="0"/>
          <p:nvPr/>
        </p:nvPicPr>
        <p:blipFill>
          <a:blip r:embed="rId5">
            <a:alphaModFix/>
          </a:blip>
          <a:stretch>
            <a:fillRect/>
          </a:stretch>
        </p:blipFill>
        <p:spPr>
          <a:xfrm>
            <a:off x="555550" y="794425"/>
            <a:ext cx="3203028" cy="4166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45"/>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Slave workers</a:t>
            </a:r>
            <a:br>
              <a:rPr lang="en"/>
            </a:br>
            <a:r>
              <a:rPr lang="en" sz="1400">
                <a:latin typeface="Nunito"/>
                <a:ea typeface="Nunito"/>
                <a:cs typeface="Nunito"/>
                <a:sym typeface="Nunito"/>
              </a:rPr>
              <a:t>Being lured to work for scam centers as a slave</a:t>
            </a:r>
            <a:endParaRPr sz="3300"/>
          </a:p>
        </p:txBody>
      </p:sp>
      <p:pic>
        <p:nvPicPr>
          <p:cNvPr id="472" name="Google Shape;472;p45"/>
          <p:cNvPicPr preferRelativeResize="0"/>
          <p:nvPr/>
        </p:nvPicPr>
        <p:blipFill>
          <a:blip r:embed="rId4">
            <a:alphaModFix/>
          </a:blip>
          <a:stretch>
            <a:fillRect/>
          </a:stretch>
        </p:blipFill>
        <p:spPr>
          <a:xfrm>
            <a:off x="1066575" y="834433"/>
            <a:ext cx="2327530" cy="4126516"/>
          </a:xfrm>
          <a:prstGeom prst="rect">
            <a:avLst/>
          </a:prstGeom>
          <a:noFill/>
          <a:ln>
            <a:noFill/>
          </a:ln>
        </p:spPr>
      </p:pic>
      <p:pic>
        <p:nvPicPr>
          <p:cNvPr id="473" name="Google Shape;473;p45"/>
          <p:cNvPicPr preferRelativeResize="0"/>
          <p:nvPr/>
        </p:nvPicPr>
        <p:blipFill>
          <a:blip r:embed="rId5">
            <a:alphaModFix/>
          </a:blip>
          <a:stretch>
            <a:fillRect/>
          </a:stretch>
        </p:blipFill>
        <p:spPr>
          <a:xfrm>
            <a:off x="4675626" y="528650"/>
            <a:ext cx="3353275" cy="4502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6"/>
          <p:cNvSpPr txBox="1"/>
          <p:nvPr>
            <p:ph type="title"/>
          </p:nvPr>
        </p:nvSpPr>
        <p:spPr>
          <a:xfrm>
            <a:off x="1759500" y="2222400"/>
            <a:ext cx="6093000" cy="1083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$1000 - $15,000</a:t>
            </a:r>
            <a:endParaRPr/>
          </a:p>
        </p:txBody>
      </p:sp>
      <p:sp>
        <p:nvSpPr>
          <p:cNvPr id="479" name="Google Shape;479;p46"/>
          <p:cNvSpPr txBox="1"/>
          <p:nvPr/>
        </p:nvSpPr>
        <p:spPr>
          <a:xfrm>
            <a:off x="713225" y="4702350"/>
            <a:ext cx="3631500" cy="2646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How online Scam becomes a criminal enterprise</a:t>
            </a:r>
            <a:endParaRPr sz="1200">
              <a:solidFill>
                <a:schemeClr val="accent2"/>
              </a:solidFill>
              <a:latin typeface="Big Shoulders Text"/>
              <a:ea typeface="Big Shoulders Text"/>
              <a:cs typeface="Big Shoulders Text"/>
              <a:sym typeface="Big Shoulders Text"/>
            </a:endParaRPr>
          </a:p>
        </p:txBody>
      </p:sp>
      <p:grpSp>
        <p:nvGrpSpPr>
          <p:cNvPr id="480" name="Google Shape;480;p46"/>
          <p:cNvGrpSpPr/>
          <p:nvPr/>
        </p:nvGrpSpPr>
        <p:grpSpPr>
          <a:xfrm>
            <a:off x="7980725" y="4734725"/>
            <a:ext cx="450050" cy="167700"/>
            <a:chOff x="7980725" y="4734725"/>
            <a:chExt cx="450050" cy="167700"/>
          </a:xfrm>
        </p:grpSpPr>
        <p:sp>
          <p:nvSpPr>
            <p:cNvPr id="481" name="Google Shape;481;p46"/>
            <p:cNvSpPr/>
            <p:nvPr/>
          </p:nvSpPr>
          <p:spPr>
            <a:xfrm>
              <a:off x="798072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a:off x="8121900"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a:off x="826307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46"/>
          <p:cNvGrpSpPr/>
          <p:nvPr/>
        </p:nvGrpSpPr>
        <p:grpSpPr>
          <a:xfrm rot="5400000">
            <a:off x="408164" y="918364"/>
            <a:ext cx="1207799" cy="450056"/>
            <a:chOff x="7980725" y="4734725"/>
            <a:chExt cx="450050" cy="167700"/>
          </a:xfrm>
        </p:grpSpPr>
        <p:sp>
          <p:nvSpPr>
            <p:cNvPr id="485" name="Google Shape;485;p46"/>
            <p:cNvSpPr/>
            <p:nvPr/>
          </p:nvSpPr>
          <p:spPr>
            <a:xfrm>
              <a:off x="798072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p:nvPr/>
          </p:nvSpPr>
          <p:spPr>
            <a:xfrm>
              <a:off x="8121900"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p:nvPr/>
          </p:nvSpPr>
          <p:spPr>
            <a:xfrm>
              <a:off x="826307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46"/>
          <p:cNvSpPr txBox="1"/>
          <p:nvPr/>
        </p:nvSpPr>
        <p:spPr>
          <a:xfrm>
            <a:off x="2446200" y="1597300"/>
            <a:ext cx="363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Nunito"/>
                <a:ea typeface="Nunito"/>
                <a:cs typeface="Nunito"/>
                <a:sym typeface="Nunito"/>
              </a:rPr>
              <a:t>From  			 To</a:t>
            </a:r>
            <a:endParaRPr b="1" sz="2700">
              <a:latin typeface="Nunito"/>
              <a:ea typeface="Nunito"/>
              <a:cs typeface="Nunito"/>
              <a:sym typeface="Nunito"/>
            </a:endParaRPr>
          </a:p>
        </p:txBody>
      </p:sp>
      <p:sp>
        <p:nvSpPr>
          <p:cNvPr id="489" name="Google Shape;489;p46"/>
          <p:cNvSpPr txBox="1"/>
          <p:nvPr/>
        </p:nvSpPr>
        <p:spPr>
          <a:xfrm>
            <a:off x="2059400" y="539500"/>
            <a:ext cx="6093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latin typeface="Nunito"/>
                <a:ea typeface="Nunito"/>
                <a:cs typeface="Nunito"/>
                <a:sym typeface="Nunito"/>
              </a:rPr>
              <a:t>Amount of Ransom Money</a:t>
            </a:r>
            <a:endParaRPr b="1" sz="36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47"/>
          <p:cNvPicPr preferRelativeResize="0"/>
          <p:nvPr/>
        </p:nvPicPr>
        <p:blipFill rotWithShape="1">
          <a:blip r:embed="rId3">
            <a:alphaModFix/>
          </a:blip>
          <a:srcRect b="0" l="8642" r="0" t="0"/>
          <a:stretch/>
        </p:blipFill>
        <p:spPr>
          <a:xfrm>
            <a:off x="4443625" y="1288300"/>
            <a:ext cx="3275700" cy="3214200"/>
          </a:xfrm>
          <a:prstGeom prst="ellipse">
            <a:avLst/>
          </a:prstGeom>
          <a:noFill/>
          <a:ln cap="flat" cmpd="sng" w="19050">
            <a:solidFill>
              <a:schemeClr val="dk2"/>
            </a:solidFill>
            <a:prstDash val="solid"/>
            <a:round/>
            <a:headEnd len="sm" w="sm" type="none"/>
            <a:tailEnd len="sm" w="sm" type="none"/>
          </a:ln>
        </p:spPr>
      </p:pic>
      <p:sp>
        <p:nvSpPr>
          <p:cNvPr id="495" name="Google Shape;495;p47"/>
          <p:cNvSpPr/>
          <p:nvPr/>
        </p:nvSpPr>
        <p:spPr>
          <a:xfrm>
            <a:off x="6952375" y="2608656"/>
            <a:ext cx="1732200" cy="1999500"/>
          </a:xfrm>
          <a:prstGeom prst="star6">
            <a:avLst>
              <a:gd fmla="val 17885" name="adj"/>
              <a:gd fmla="val 115470" name="h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47"/>
          <p:cNvCxnSpPr>
            <a:stCxn id="497" idx="3"/>
          </p:cNvCxnSpPr>
          <p:nvPr/>
        </p:nvCxnSpPr>
        <p:spPr>
          <a:xfrm flipH="1" rot="10800000">
            <a:off x="3058175" y="1896488"/>
            <a:ext cx="2382600" cy="3570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498" name="Google Shape;498;p47"/>
          <p:cNvCxnSpPr>
            <a:stCxn id="499" idx="3"/>
          </p:cNvCxnSpPr>
          <p:nvPr/>
        </p:nvCxnSpPr>
        <p:spPr>
          <a:xfrm>
            <a:off x="3053900" y="3221688"/>
            <a:ext cx="2973600" cy="773400"/>
          </a:xfrm>
          <a:prstGeom prst="bentConnector3">
            <a:avLst>
              <a:gd fmla="val 50000" name="adj1"/>
            </a:avLst>
          </a:prstGeom>
          <a:noFill/>
          <a:ln cap="flat" cmpd="sng" w="9525">
            <a:solidFill>
              <a:schemeClr val="dk1"/>
            </a:solidFill>
            <a:prstDash val="solid"/>
            <a:round/>
            <a:headEnd len="med" w="med" type="none"/>
            <a:tailEnd len="med" w="med" type="triangle"/>
          </a:ln>
        </p:spPr>
      </p:cxnSp>
      <p:sp>
        <p:nvSpPr>
          <p:cNvPr id="500" name="Google Shape;500;p47"/>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lnSpc>
                <a:spcPct val="130000"/>
              </a:lnSpc>
              <a:spcBef>
                <a:spcPts val="1500"/>
              </a:spcBef>
              <a:spcAft>
                <a:spcPts val="0"/>
              </a:spcAft>
              <a:buNone/>
            </a:pPr>
            <a:r>
              <a:rPr lang="en"/>
              <a:t>Data sources</a:t>
            </a:r>
            <a:endParaRPr/>
          </a:p>
          <a:p>
            <a:pPr indent="0" lvl="0" marL="0" rtl="0" algn="ctr">
              <a:lnSpc>
                <a:spcPct val="130000"/>
              </a:lnSpc>
              <a:spcBef>
                <a:spcPts val="1500"/>
              </a:spcBef>
              <a:spcAft>
                <a:spcPts val="0"/>
              </a:spcAft>
              <a:buNone/>
            </a:pPr>
            <a:r>
              <a:t/>
            </a:r>
            <a:endParaRPr/>
          </a:p>
          <a:p>
            <a:pPr indent="0" lvl="0" marL="0" rtl="0" algn="ctr">
              <a:lnSpc>
                <a:spcPct val="130000"/>
              </a:lnSpc>
              <a:spcBef>
                <a:spcPts val="1500"/>
              </a:spcBef>
              <a:spcAft>
                <a:spcPts val="1500"/>
              </a:spcAft>
              <a:buNone/>
            </a:pPr>
            <a:r>
              <a:t/>
            </a:r>
            <a:endParaRPr/>
          </a:p>
        </p:txBody>
      </p:sp>
      <p:grpSp>
        <p:nvGrpSpPr>
          <p:cNvPr id="501" name="Google Shape;501;p47"/>
          <p:cNvGrpSpPr/>
          <p:nvPr/>
        </p:nvGrpSpPr>
        <p:grpSpPr>
          <a:xfrm>
            <a:off x="6803570" y="4034683"/>
            <a:ext cx="1319100" cy="613800"/>
            <a:chOff x="1181170" y="1259633"/>
            <a:chExt cx="1319100" cy="613800"/>
          </a:xfrm>
        </p:grpSpPr>
        <p:sp>
          <p:nvSpPr>
            <p:cNvPr id="502" name="Google Shape;502;p47"/>
            <p:cNvSpPr/>
            <p:nvPr/>
          </p:nvSpPr>
          <p:spPr>
            <a:xfrm rot="870023">
              <a:off x="1198513" y="1415622"/>
              <a:ext cx="1284414" cy="301821"/>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rot="870523">
              <a:off x="1471242" y="1416967"/>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p:nvPr/>
          </p:nvSpPr>
          <p:spPr>
            <a:xfrm rot="870523">
              <a:off x="1613064" y="1453631"/>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rot="870523">
              <a:off x="1754886" y="1490295"/>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p:nvPr/>
          </p:nvSpPr>
          <p:spPr>
            <a:xfrm rot="870523">
              <a:off x="1896708" y="1526959"/>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rot="870523">
              <a:off x="2038530" y="1563623"/>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8" name="Google Shape;508;p47"/>
          <p:cNvPicPr preferRelativeResize="0"/>
          <p:nvPr/>
        </p:nvPicPr>
        <p:blipFill>
          <a:blip r:embed="rId4">
            <a:alphaModFix/>
          </a:blip>
          <a:stretch>
            <a:fillRect/>
          </a:stretch>
        </p:blipFill>
        <p:spPr>
          <a:xfrm>
            <a:off x="6542325" y="2456425"/>
            <a:ext cx="1986450" cy="2113059"/>
          </a:xfrm>
          <a:prstGeom prst="rect">
            <a:avLst/>
          </a:prstGeom>
          <a:noFill/>
          <a:ln>
            <a:noFill/>
          </a:ln>
        </p:spPr>
      </p:pic>
      <p:pic>
        <p:nvPicPr>
          <p:cNvPr id="509" name="Google Shape;509;p47"/>
          <p:cNvPicPr preferRelativeResize="0"/>
          <p:nvPr/>
        </p:nvPicPr>
        <p:blipFill>
          <a:blip r:embed="rId5">
            <a:alphaModFix/>
          </a:blip>
          <a:stretch>
            <a:fillRect/>
          </a:stretch>
        </p:blipFill>
        <p:spPr>
          <a:xfrm>
            <a:off x="443750" y="2096158"/>
            <a:ext cx="2749100" cy="13323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48"/>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8"/>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Data sources</a:t>
            </a:r>
            <a:br>
              <a:rPr lang="en"/>
            </a:br>
            <a:r>
              <a:rPr lang="en" sz="1400">
                <a:latin typeface="Nunito"/>
                <a:ea typeface="Nunito"/>
                <a:cs typeface="Nunito"/>
                <a:sym typeface="Nunito"/>
              </a:rPr>
              <a:t>IDs, PII, bank account, social media profiles - easily to get or to buy</a:t>
            </a:r>
            <a:endParaRPr sz="3300"/>
          </a:p>
        </p:txBody>
      </p:sp>
      <p:pic>
        <p:nvPicPr>
          <p:cNvPr id="518" name="Google Shape;518;p48"/>
          <p:cNvPicPr preferRelativeResize="0"/>
          <p:nvPr/>
        </p:nvPicPr>
        <p:blipFill>
          <a:blip r:embed="rId4">
            <a:alphaModFix/>
          </a:blip>
          <a:stretch>
            <a:fillRect/>
          </a:stretch>
        </p:blipFill>
        <p:spPr>
          <a:xfrm>
            <a:off x="152400" y="1045401"/>
            <a:ext cx="4667100" cy="1069544"/>
          </a:xfrm>
          <a:prstGeom prst="rect">
            <a:avLst/>
          </a:prstGeom>
          <a:noFill/>
          <a:ln>
            <a:noFill/>
          </a:ln>
        </p:spPr>
      </p:pic>
      <p:pic>
        <p:nvPicPr>
          <p:cNvPr id="519" name="Google Shape;519;p48"/>
          <p:cNvPicPr preferRelativeResize="0"/>
          <p:nvPr/>
        </p:nvPicPr>
        <p:blipFill>
          <a:blip r:embed="rId5">
            <a:alphaModFix/>
          </a:blip>
          <a:stretch>
            <a:fillRect/>
          </a:stretch>
        </p:blipFill>
        <p:spPr>
          <a:xfrm>
            <a:off x="152400" y="2274283"/>
            <a:ext cx="2862243" cy="2716817"/>
          </a:xfrm>
          <a:prstGeom prst="rect">
            <a:avLst/>
          </a:prstGeom>
          <a:noFill/>
          <a:ln>
            <a:noFill/>
          </a:ln>
        </p:spPr>
      </p:pic>
      <p:pic>
        <p:nvPicPr>
          <p:cNvPr id="520" name="Google Shape;520;p48"/>
          <p:cNvPicPr preferRelativeResize="0"/>
          <p:nvPr/>
        </p:nvPicPr>
        <p:blipFill>
          <a:blip r:embed="rId6">
            <a:alphaModFix/>
          </a:blip>
          <a:stretch>
            <a:fillRect/>
          </a:stretch>
        </p:blipFill>
        <p:spPr>
          <a:xfrm>
            <a:off x="5029400" y="790863"/>
            <a:ext cx="4202775" cy="1867900"/>
          </a:xfrm>
          <a:prstGeom prst="rect">
            <a:avLst/>
          </a:prstGeom>
          <a:noFill/>
          <a:ln>
            <a:noFill/>
          </a:ln>
        </p:spPr>
      </p:pic>
      <p:pic>
        <p:nvPicPr>
          <p:cNvPr id="521" name="Google Shape;521;p48"/>
          <p:cNvPicPr preferRelativeResize="0"/>
          <p:nvPr/>
        </p:nvPicPr>
        <p:blipFill>
          <a:blip r:embed="rId7">
            <a:alphaModFix/>
          </a:blip>
          <a:stretch>
            <a:fillRect/>
          </a:stretch>
        </p:blipFill>
        <p:spPr>
          <a:xfrm>
            <a:off x="3448175" y="2737438"/>
            <a:ext cx="5372100" cy="2276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pic>
        <p:nvPicPr>
          <p:cNvPr id="257" name="Google Shape;257;p31"/>
          <p:cNvPicPr preferRelativeResize="0"/>
          <p:nvPr/>
        </p:nvPicPr>
        <p:blipFill rotWithShape="1">
          <a:blip r:embed="rId4">
            <a:alphaModFix/>
          </a:blip>
          <a:srcRect b="1883" l="2341" r="5848" t="0"/>
          <a:stretch/>
        </p:blipFill>
        <p:spPr>
          <a:xfrm>
            <a:off x="4727025" y="0"/>
            <a:ext cx="5356975" cy="4564625"/>
          </a:xfrm>
          <a:prstGeom prst="rect">
            <a:avLst/>
          </a:prstGeom>
          <a:noFill/>
          <a:ln>
            <a:noFill/>
          </a:ln>
        </p:spPr>
      </p:pic>
      <p:grpSp>
        <p:nvGrpSpPr>
          <p:cNvPr id="258" name="Google Shape;258;p31"/>
          <p:cNvGrpSpPr/>
          <p:nvPr/>
        </p:nvGrpSpPr>
        <p:grpSpPr>
          <a:xfrm>
            <a:off x="713225" y="4734725"/>
            <a:ext cx="450050" cy="167700"/>
            <a:chOff x="7980725" y="4734725"/>
            <a:chExt cx="450050" cy="167700"/>
          </a:xfrm>
        </p:grpSpPr>
        <p:sp>
          <p:nvSpPr>
            <p:cNvPr id="259" name="Google Shape;259;p31"/>
            <p:cNvSpPr/>
            <p:nvPr/>
          </p:nvSpPr>
          <p:spPr>
            <a:xfrm>
              <a:off x="798072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8121900"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826307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2" name="Google Shape;262;p31"/>
          <p:cNvPicPr preferRelativeResize="0"/>
          <p:nvPr/>
        </p:nvPicPr>
        <p:blipFill>
          <a:blip r:embed="rId5">
            <a:alphaModFix/>
          </a:blip>
          <a:stretch>
            <a:fillRect/>
          </a:stretch>
        </p:blipFill>
        <p:spPr>
          <a:xfrm>
            <a:off x="7324825" y="1268925"/>
            <a:ext cx="852550" cy="411850"/>
          </a:xfrm>
          <a:prstGeom prst="rect">
            <a:avLst/>
          </a:prstGeom>
          <a:noFill/>
          <a:ln>
            <a:noFill/>
          </a:ln>
        </p:spPr>
      </p:pic>
      <p:pic>
        <p:nvPicPr>
          <p:cNvPr id="263" name="Google Shape;263;p31">
            <a:hlinkClick r:id="rId6"/>
          </p:cNvPr>
          <p:cNvPicPr preferRelativeResize="0"/>
          <p:nvPr/>
        </p:nvPicPr>
        <p:blipFill>
          <a:blip r:embed="rId7">
            <a:alphaModFix/>
          </a:blip>
          <a:stretch>
            <a:fillRect/>
          </a:stretch>
        </p:blipFill>
        <p:spPr>
          <a:xfrm>
            <a:off x="0" y="491837"/>
            <a:ext cx="7324826" cy="4101038"/>
          </a:xfrm>
          <a:prstGeom prst="rect">
            <a:avLst/>
          </a:prstGeom>
          <a:noFill/>
          <a:ln>
            <a:noFill/>
          </a:ln>
        </p:spPr>
      </p:pic>
      <p:sp>
        <p:nvSpPr>
          <p:cNvPr id="264" name="Google Shape;264;p31"/>
          <p:cNvSpPr txBox="1"/>
          <p:nvPr/>
        </p:nvSpPr>
        <p:spPr>
          <a:xfrm>
            <a:off x="713225" y="60275"/>
            <a:ext cx="614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Nunito"/>
                <a:ea typeface="Nunito"/>
                <a:cs typeface="Nunito"/>
                <a:sym typeface="Nunito"/>
              </a:rPr>
              <a:t>Criminal Enterprise Structure</a:t>
            </a:r>
            <a:endParaRPr b="1" sz="20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49"/>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Data sources</a:t>
            </a:r>
            <a:br>
              <a:rPr lang="en"/>
            </a:br>
            <a:r>
              <a:rPr lang="en" sz="1400">
                <a:latin typeface="Nunito"/>
                <a:ea typeface="Nunito"/>
                <a:cs typeface="Nunito"/>
                <a:sym typeface="Nunito"/>
              </a:rPr>
              <a:t>IDs, PII, bank account, social media profiles - easily to get or to buy</a:t>
            </a:r>
            <a:endParaRPr sz="3300"/>
          </a:p>
        </p:txBody>
      </p:sp>
      <p:pic>
        <p:nvPicPr>
          <p:cNvPr id="530" name="Google Shape;530;p49"/>
          <p:cNvPicPr preferRelativeResize="0"/>
          <p:nvPr/>
        </p:nvPicPr>
        <p:blipFill>
          <a:blip r:embed="rId4">
            <a:alphaModFix/>
          </a:blip>
          <a:stretch>
            <a:fillRect/>
          </a:stretch>
        </p:blipFill>
        <p:spPr>
          <a:xfrm>
            <a:off x="152400" y="864583"/>
            <a:ext cx="4172107" cy="4049398"/>
          </a:xfrm>
          <a:prstGeom prst="rect">
            <a:avLst/>
          </a:prstGeom>
          <a:noFill/>
          <a:ln>
            <a:noFill/>
          </a:ln>
        </p:spPr>
      </p:pic>
      <p:pic>
        <p:nvPicPr>
          <p:cNvPr id="531" name="Google Shape;531;p49"/>
          <p:cNvPicPr preferRelativeResize="0"/>
          <p:nvPr/>
        </p:nvPicPr>
        <p:blipFill>
          <a:blip r:embed="rId5">
            <a:alphaModFix/>
          </a:blip>
          <a:stretch>
            <a:fillRect/>
          </a:stretch>
        </p:blipFill>
        <p:spPr>
          <a:xfrm>
            <a:off x="4476899" y="864574"/>
            <a:ext cx="4300313" cy="2003000"/>
          </a:xfrm>
          <a:prstGeom prst="rect">
            <a:avLst/>
          </a:prstGeom>
          <a:noFill/>
          <a:ln>
            <a:noFill/>
          </a:ln>
        </p:spPr>
      </p:pic>
      <p:pic>
        <p:nvPicPr>
          <p:cNvPr id="532" name="Google Shape;532;p49"/>
          <p:cNvPicPr preferRelativeResize="0"/>
          <p:nvPr/>
        </p:nvPicPr>
        <p:blipFill>
          <a:blip r:embed="rId6">
            <a:alphaModFix/>
          </a:blip>
          <a:stretch>
            <a:fillRect/>
          </a:stretch>
        </p:blipFill>
        <p:spPr>
          <a:xfrm>
            <a:off x="4705425" y="2904296"/>
            <a:ext cx="3707750" cy="21595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 name="Shape 536"/>
        <p:cNvGrpSpPr/>
        <p:nvPr/>
      </p:nvGrpSpPr>
      <p:grpSpPr>
        <a:xfrm>
          <a:off x="0" y="0"/>
          <a:ext cx="0" cy="0"/>
          <a:chOff x="0" y="0"/>
          <a:chExt cx="0" cy="0"/>
        </a:xfrm>
      </p:grpSpPr>
      <p:sp>
        <p:nvSpPr>
          <p:cNvPr id="537" name="Google Shape;537;p50"/>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Data sources</a:t>
            </a:r>
            <a:br>
              <a:rPr lang="en"/>
            </a:br>
            <a:r>
              <a:rPr lang="en" sz="1400">
                <a:latin typeface="Nunito"/>
                <a:ea typeface="Nunito"/>
                <a:cs typeface="Nunito"/>
                <a:sym typeface="Nunito"/>
              </a:rPr>
              <a:t>IDs, PII, bank account, social media profiles - easily to get or to buy</a:t>
            </a:r>
            <a:endParaRPr sz="3300"/>
          </a:p>
        </p:txBody>
      </p:sp>
      <p:pic>
        <p:nvPicPr>
          <p:cNvPr id="541" name="Google Shape;541;p50"/>
          <p:cNvPicPr preferRelativeResize="0"/>
          <p:nvPr/>
        </p:nvPicPr>
        <p:blipFill>
          <a:blip r:embed="rId4">
            <a:alphaModFix/>
          </a:blip>
          <a:stretch>
            <a:fillRect/>
          </a:stretch>
        </p:blipFill>
        <p:spPr>
          <a:xfrm>
            <a:off x="311388" y="1034725"/>
            <a:ext cx="4905375" cy="3657600"/>
          </a:xfrm>
          <a:prstGeom prst="rect">
            <a:avLst/>
          </a:prstGeom>
          <a:noFill/>
          <a:ln cap="flat" cmpd="sng" w="9525">
            <a:solidFill>
              <a:schemeClr val="dk1"/>
            </a:solidFill>
            <a:prstDash val="solid"/>
            <a:round/>
            <a:headEnd len="sm" w="sm" type="none"/>
            <a:tailEnd len="sm" w="sm" type="none"/>
          </a:ln>
        </p:spPr>
      </p:pic>
      <p:pic>
        <p:nvPicPr>
          <p:cNvPr id="542" name="Google Shape;542;p50"/>
          <p:cNvPicPr preferRelativeResize="0"/>
          <p:nvPr/>
        </p:nvPicPr>
        <p:blipFill>
          <a:blip r:embed="rId5">
            <a:alphaModFix/>
          </a:blip>
          <a:stretch>
            <a:fillRect/>
          </a:stretch>
        </p:blipFill>
        <p:spPr>
          <a:xfrm>
            <a:off x="5486250" y="949000"/>
            <a:ext cx="1714500" cy="3829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51"/>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1"/>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Data sources</a:t>
            </a:r>
            <a:br>
              <a:rPr lang="en"/>
            </a:br>
            <a:r>
              <a:rPr lang="en" sz="1400">
                <a:latin typeface="Nunito"/>
                <a:ea typeface="Nunito"/>
                <a:cs typeface="Nunito"/>
                <a:sym typeface="Nunito"/>
              </a:rPr>
              <a:t>IDs, PII, bank account, social media profiles - easily to get or to buy</a:t>
            </a:r>
            <a:endParaRPr sz="3300"/>
          </a:p>
        </p:txBody>
      </p:sp>
      <p:pic>
        <p:nvPicPr>
          <p:cNvPr id="551" name="Google Shape;551;p51"/>
          <p:cNvPicPr preferRelativeResize="0"/>
          <p:nvPr/>
        </p:nvPicPr>
        <p:blipFill>
          <a:blip r:embed="rId4">
            <a:alphaModFix/>
          </a:blip>
          <a:stretch>
            <a:fillRect/>
          </a:stretch>
        </p:blipFill>
        <p:spPr>
          <a:xfrm>
            <a:off x="203525" y="1109575"/>
            <a:ext cx="4095750" cy="3105150"/>
          </a:xfrm>
          <a:prstGeom prst="rect">
            <a:avLst/>
          </a:prstGeom>
          <a:noFill/>
          <a:ln cap="flat" cmpd="sng" w="9525">
            <a:solidFill>
              <a:schemeClr val="dk1"/>
            </a:solidFill>
            <a:prstDash val="solid"/>
            <a:round/>
            <a:headEnd len="sm" w="sm" type="none"/>
            <a:tailEnd len="sm" w="sm" type="none"/>
          </a:ln>
        </p:spPr>
      </p:pic>
      <p:pic>
        <p:nvPicPr>
          <p:cNvPr id="552" name="Google Shape;552;p51"/>
          <p:cNvPicPr preferRelativeResize="0"/>
          <p:nvPr/>
        </p:nvPicPr>
        <p:blipFill>
          <a:blip r:embed="rId5">
            <a:alphaModFix/>
          </a:blip>
          <a:stretch>
            <a:fillRect/>
          </a:stretch>
        </p:blipFill>
        <p:spPr>
          <a:xfrm>
            <a:off x="4542100" y="993119"/>
            <a:ext cx="4441175" cy="34586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52"/>
          <p:cNvPicPr preferRelativeResize="0"/>
          <p:nvPr/>
        </p:nvPicPr>
        <p:blipFill rotWithShape="1">
          <a:blip r:embed="rId3">
            <a:alphaModFix/>
          </a:blip>
          <a:srcRect b="0" l="8642" r="0" t="0"/>
          <a:stretch/>
        </p:blipFill>
        <p:spPr>
          <a:xfrm>
            <a:off x="4443625" y="1288300"/>
            <a:ext cx="3275700" cy="3214200"/>
          </a:xfrm>
          <a:prstGeom prst="ellipse">
            <a:avLst/>
          </a:prstGeom>
          <a:noFill/>
          <a:ln cap="flat" cmpd="sng" w="19050">
            <a:solidFill>
              <a:schemeClr val="dk2"/>
            </a:solidFill>
            <a:prstDash val="solid"/>
            <a:round/>
            <a:headEnd len="sm" w="sm" type="none"/>
            <a:tailEnd len="sm" w="sm" type="none"/>
          </a:ln>
        </p:spPr>
      </p:pic>
      <p:sp>
        <p:nvSpPr>
          <p:cNvPr id="558" name="Google Shape;558;p52"/>
          <p:cNvSpPr/>
          <p:nvPr/>
        </p:nvSpPr>
        <p:spPr>
          <a:xfrm>
            <a:off x="6952375" y="2608656"/>
            <a:ext cx="1732200" cy="1999500"/>
          </a:xfrm>
          <a:prstGeom prst="star6">
            <a:avLst>
              <a:gd fmla="val 17885" name="adj"/>
              <a:gd fmla="val 115470" name="h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52"/>
          <p:cNvCxnSpPr>
            <a:stCxn id="560" idx="3"/>
          </p:cNvCxnSpPr>
          <p:nvPr/>
        </p:nvCxnSpPr>
        <p:spPr>
          <a:xfrm flipH="1" rot="10800000">
            <a:off x="3058175" y="1896488"/>
            <a:ext cx="2382600" cy="3570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561" name="Google Shape;561;p52"/>
          <p:cNvCxnSpPr>
            <a:stCxn id="562" idx="3"/>
          </p:cNvCxnSpPr>
          <p:nvPr/>
        </p:nvCxnSpPr>
        <p:spPr>
          <a:xfrm>
            <a:off x="3053900" y="3221688"/>
            <a:ext cx="2973600" cy="773400"/>
          </a:xfrm>
          <a:prstGeom prst="bentConnector3">
            <a:avLst>
              <a:gd fmla="val 50000" name="adj1"/>
            </a:avLst>
          </a:prstGeom>
          <a:noFill/>
          <a:ln cap="flat" cmpd="sng" w="9525">
            <a:solidFill>
              <a:schemeClr val="dk1"/>
            </a:solidFill>
            <a:prstDash val="solid"/>
            <a:round/>
            <a:headEnd len="med" w="med" type="none"/>
            <a:tailEnd len="med" w="med" type="triangle"/>
          </a:ln>
        </p:spPr>
      </p:cxnSp>
      <p:sp>
        <p:nvSpPr>
          <p:cNvPr id="563" name="Google Shape;563;p52"/>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lnSpc>
                <a:spcPct val="130000"/>
              </a:lnSpc>
              <a:spcBef>
                <a:spcPts val="1500"/>
              </a:spcBef>
              <a:spcAft>
                <a:spcPts val="0"/>
              </a:spcAft>
              <a:buNone/>
            </a:pPr>
            <a:r>
              <a:rPr lang="en"/>
              <a:t>Human traffickers</a:t>
            </a:r>
            <a:endParaRPr/>
          </a:p>
          <a:p>
            <a:pPr indent="0" lvl="0" marL="0" rtl="0" algn="ctr">
              <a:lnSpc>
                <a:spcPct val="130000"/>
              </a:lnSpc>
              <a:spcBef>
                <a:spcPts val="1500"/>
              </a:spcBef>
              <a:spcAft>
                <a:spcPts val="0"/>
              </a:spcAft>
              <a:buNone/>
            </a:pPr>
            <a:r>
              <a:t/>
            </a:r>
            <a:endParaRPr/>
          </a:p>
          <a:p>
            <a:pPr indent="0" lvl="0" marL="0" rtl="0" algn="ctr">
              <a:lnSpc>
                <a:spcPct val="130000"/>
              </a:lnSpc>
              <a:spcBef>
                <a:spcPts val="1500"/>
              </a:spcBef>
              <a:spcAft>
                <a:spcPts val="1500"/>
              </a:spcAft>
              <a:buNone/>
            </a:pPr>
            <a:r>
              <a:t/>
            </a:r>
            <a:endParaRPr/>
          </a:p>
        </p:txBody>
      </p:sp>
      <p:grpSp>
        <p:nvGrpSpPr>
          <p:cNvPr id="564" name="Google Shape;564;p52"/>
          <p:cNvGrpSpPr/>
          <p:nvPr/>
        </p:nvGrpSpPr>
        <p:grpSpPr>
          <a:xfrm>
            <a:off x="6803570" y="4034683"/>
            <a:ext cx="1319100" cy="613800"/>
            <a:chOff x="1181170" y="1259633"/>
            <a:chExt cx="1319100" cy="613800"/>
          </a:xfrm>
        </p:grpSpPr>
        <p:sp>
          <p:nvSpPr>
            <p:cNvPr id="565" name="Google Shape;565;p52"/>
            <p:cNvSpPr/>
            <p:nvPr/>
          </p:nvSpPr>
          <p:spPr>
            <a:xfrm rot="870023">
              <a:off x="1198513" y="1415622"/>
              <a:ext cx="1284414" cy="301821"/>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rot="870523">
              <a:off x="1471242" y="1416967"/>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rot="870523">
              <a:off x="1613064" y="1453631"/>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rot="870523">
              <a:off x="1754886" y="1490295"/>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rot="870523">
              <a:off x="1896708" y="1526959"/>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rot="870523">
              <a:off x="2038530" y="1563623"/>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1" name="Google Shape;571;p52"/>
          <p:cNvPicPr preferRelativeResize="0"/>
          <p:nvPr/>
        </p:nvPicPr>
        <p:blipFill>
          <a:blip r:embed="rId4">
            <a:alphaModFix/>
          </a:blip>
          <a:stretch>
            <a:fillRect/>
          </a:stretch>
        </p:blipFill>
        <p:spPr>
          <a:xfrm>
            <a:off x="6542325" y="2456425"/>
            <a:ext cx="1986450" cy="2113059"/>
          </a:xfrm>
          <a:prstGeom prst="rect">
            <a:avLst/>
          </a:prstGeom>
          <a:noFill/>
          <a:ln>
            <a:noFill/>
          </a:ln>
        </p:spPr>
      </p:pic>
      <p:pic>
        <p:nvPicPr>
          <p:cNvPr id="572" name="Google Shape;572;p52"/>
          <p:cNvPicPr preferRelativeResize="0"/>
          <p:nvPr/>
        </p:nvPicPr>
        <p:blipFill>
          <a:blip r:embed="rId5">
            <a:alphaModFix/>
          </a:blip>
          <a:stretch>
            <a:fillRect/>
          </a:stretch>
        </p:blipFill>
        <p:spPr>
          <a:xfrm>
            <a:off x="309075" y="2045908"/>
            <a:ext cx="2749100" cy="12898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3"/>
          <p:cNvSpPr txBox="1"/>
          <p:nvPr>
            <p:ph type="title"/>
          </p:nvPr>
        </p:nvSpPr>
        <p:spPr>
          <a:xfrm>
            <a:off x="1643175" y="2282650"/>
            <a:ext cx="5516100" cy="1083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$200 - $3000</a:t>
            </a:r>
            <a:endParaRPr/>
          </a:p>
        </p:txBody>
      </p:sp>
      <p:sp>
        <p:nvSpPr>
          <p:cNvPr id="578" name="Google Shape;578;p53"/>
          <p:cNvSpPr txBox="1"/>
          <p:nvPr/>
        </p:nvSpPr>
        <p:spPr>
          <a:xfrm>
            <a:off x="713225" y="4702350"/>
            <a:ext cx="3631500" cy="2646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How online Scam becomes a criminal enterprise</a:t>
            </a:r>
            <a:endParaRPr sz="1200">
              <a:solidFill>
                <a:schemeClr val="accent2"/>
              </a:solidFill>
              <a:latin typeface="Big Shoulders Text"/>
              <a:ea typeface="Big Shoulders Text"/>
              <a:cs typeface="Big Shoulders Text"/>
              <a:sym typeface="Big Shoulders Text"/>
            </a:endParaRPr>
          </a:p>
        </p:txBody>
      </p:sp>
      <p:grpSp>
        <p:nvGrpSpPr>
          <p:cNvPr id="579" name="Google Shape;579;p53"/>
          <p:cNvGrpSpPr/>
          <p:nvPr/>
        </p:nvGrpSpPr>
        <p:grpSpPr>
          <a:xfrm>
            <a:off x="7980725" y="4734725"/>
            <a:ext cx="450050" cy="167700"/>
            <a:chOff x="7980725" y="4734725"/>
            <a:chExt cx="450050" cy="167700"/>
          </a:xfrm>
        </p:grpSpPr>
        <p:sp>
          <p:nvSpPr>
            <p:cNvPr id="580" name="Google Shape;580;p53"/>
            <p:cNvSpPr/>
            <p:nvPr/>
          </p:nvSpPr>
          <p:spPr>
            <a:xfrm>
              <a:off x="798072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a:off x="8121900"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p:nvPr/>
          </p:nvSpPr>
          <p:spPr>
            <a:xfrm>
              <a:off x="826307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3"/>
          <p:cNvGrpSpPr/>
          <p:nvPr/>
        </p:nvGrpSpPr>
        <p:grpSpPr>
          <a:xfrm rot="5400000">
            <a:off x="408164" y="918364"/>
            <a:ext cx="1207799" cy="450056"/>
            <a:chOff x="7980725" y="4734725"/>
            <a:chExt cx="450050" cy="167700"/>
          </a:xfrm>
        </p:grpSpPr>
        <p:sp>
          <p:nvSpPr>
            <p:cNvPr id="584" name="Google Shape;584;p53"/>
            <p:cNvSpPr/>
            <p:nvPr/>
          </p:nvSpPr>
          <p:spPr>
            <a:xfrm>
              <a:off x="798072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a:off x="8121900"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826307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53"/>
          <p:cNvSpPr txBox="1"/>
          <p:nvPr/>
        </p:nvSpPr>
        <p:spPr>
          <a:xfrm>
            <a:off x="1753025" y="1657550"/>
            <a:ext cx="363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Nunito"/>
                <a:ea typeface="Nunito"/>
                <a:cs typeface="Nunito"/>
                <a:sym typeface="Nunito"/>
              </a:rPr>
              <a:t>  </a:t>
            </a:r>
            <a:r>
              <a:rPr b="1" lang="en" sz="2700">
                <a:latin typeface="Nunito"/>
                <a:ea typeface="Nunito"/>
                <a:cs typeface="Nunito"/>
                <a:sym typeface="Nunito"/>
              </a:rPr>
              <a:t>From  			      To</a:t>
            </a:r>
            <a:endParaRPr b="1" sz="2700">
              <a:latin typeface="Nunito"/>
              <a:ea typeface="Nunito"/>
              <a:cs typeface="Nunito"/>
              <a:sym typeface="Nunito"/>
            </a:endParaRPr>
          </a:p>
        </p:txBody>
      </p:sp>
      <p:sp>
        <p:nvSpPr>
          <p:cNvPr id="588" name="Google Shape;588;p53"/>
          <p:cNvSpPr txBox="1"/>
          <p:nvPr/>
        </p:nvSpPr>
        <p:spPr>
          <a:xfrm>
            <a:off x="1237100" y="376275"/>
            <a:ext cx="71937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Nunito"/>
                <a:ea typeface="Nunito"/>
                <a:cs typeface="Nunito"/>
                <a:sym typeface="Nunito"/>
              </a:rPr>
              <a:t>Ma</a:t>
            </a:r>
            <a:r>
              <a:rPr b="1" lang="en" sz="3700">
                <a:latin typeface="Nunito"/>
                <a:ea typeface="Nunito"/>
                <a:cs typeface="Nunito"/>
                <a:sym typeface="Nunito"/>
              </a:rPr>
              <a:t>ke M</a:t>
            </a:r>
            <a:r>
              <a:rPr b="1" lang="en" sz="3700">
                <a:latin typeface="Nunito"/>
                <a:ea typeface="Nunito"/>
                <a:cs typeface="Nunito"/>
                <a:sym typeface="Nunito"/>
              </a:rPr>
              <a:t>oney per Slave worker</a:t>
            </a:r>
            <a:endParaRPr b="1" sz="37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2" name="Shape 592"/>
        <p:cNvGrpSpPr/>
        <p:nvPr/>
      </p:nvGrpSpPr>
      <p:grpSpPr>
        <a:xfrm>
          <a:off x="0" y="0"/>
          <a:ext cx="0" cy="0"/>
          <a:chOff x="0" y="0"/>
          <a:chExt cx="0" cy="0"/>
        </a:xfrm>
      </p:grpSpPr>
      <p:sp>
        <p:nvSpPr>
          <p:cNvPr id="593" name="Google Shape;593;p54"/>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Human traffickers</a:t>
            </a:r>
            <a:br>
              <a:rPr lang="en"/>
            </a:br>
            <a:r>
              <a:rPr lang="en" sz="1400">
                <a:latin typeface="Nunito"/>
                <a:ea typeface="Nunito"/>
                <a:cs typeface="Nunito"/>
                <a:sym typeface="Nunito"/>
              </a:rPr>
              <a:t>IGet paid to trick slave workers</a:t>
            </a:r>
            <a:endParaRPr sz="1400">
              <a:latin typeface="Nunito"/>
              <a:ea typeface="Nunito"/>
              <a:cs typeface="Nunito"/>
              <a:sym typeface="Nunito"/>
            </a:endParaRPr>
          </a:p>
        </p:txBody>
      </p:sp>
      <p:pic>
        <p:nvPicPr>
          <p:cNvPr id="597" name="Google Shape;597;p54"/>
          <p:cNvPicPr preferRelativeResize="0"/>
          <p:nvPr/>
        </p:nvPicPr>
        <p:blipFill>
          <a:blip r:embed="rId4">
            <a:alphaModFix/>
          </a:blip>
          <a:stretch>
            <a:fillRect/>
          </a:stretch>
        </p:blipFill>
        <p:spPr>
          <a:xfrm>
            <a:off x="564275" y="1085592"/>
            <a:ext cx="7592649" cy="3736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55"/>
          <p:cNvPicPr preferRelativeResize="0"/>
          <p:nvPr/>
        </p:nvPicPr>
        <p:blipFill rotWithShape="1">
          <a:blip r:embed="rId3">
            <a:alphaModFix/>
          </a:blip>
          <a:srcRect b="0" l="8642" r="0" t="0"/>
          <a:stretch/>
        </p:blipFill>
        <p:spPr>
          <a:xfrm>
            <a:off x="4443625" y="1288300"/>
            <a:ext cx="3275700" cy="3214200"/>
          </a:xfrm>
          <a:prstGeom prst="ellipse">
            <a:avLst/>
          </a:prstGeom>
          <a:noFill/>
          <a:ln cap="flat" cmpd="sng" w="19050">
            <a:solidFill>
              <a:schemeClr val="dk2"/>
            </a:solidFill>
            <a:prstDash val="solid"/>
            <a:round/>
            <a:headEnd len="sm" w="sm" type="none"/>
            <a:tailEnd len="sm" w="sm" type="none"/>
          </a:ln>
        </p:spPr>
      </p:pic>
      <p:sp>
        <p:nvSpPr>
          <p:cNvPr id="603" name="Google Shape;603;p55"/>
          <p:cNvSpPr/>
          <p:nvPr/>
        </p:nvSpPr>
        <p:spPr>
          <a:xfrm>
            <a:off x="6952375" y="2608656"/>
            <a:ext cx="1732200" cy="1999500"/>
          </a:xfrm>
          <a:prstGeom prst="star6">
            <a:avLst>
              <a:gd fmla="val 17885" name="adj"/>
              <a:gd fmla="val 115470" name="h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55"/>
          <p:cNvCxnSpPr>
            <a:stCxn id="605" idx="3"/>
          </p:cNvCxnSpPr>
          <p:nvPr/>
        </p:nvCxnSpPr>
        <p:spPr>
          <a:xfrm flipH="1" rot="10800000">
            <a:off x="3058175" y="1896488"/>
            <a:ext cx="2382600" cy="3570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606" name="Google Shape;606;p55"/>
          <p:cNvCxnSpPr>
            <a:stCxn id="607" idx="3"/>
          </p:cNvCxnSpPr>
          <p:nvPr/>
        </p:nvCxnSpPr>
        <p:spPr>
          <a:xfrm>
            <a:off x="3053900" y="3221688"/>
            <a:ext cx="2973600" cy="773400"/>
          </a:xfrm>
          <a:prstGeom prst="bentConnector3">
            <a:avLst>
              <a:gd fmla="val 50000" name="adj1"/>
            </a:avLst>
          </a:prstGeom>
          <a:noFill/>
          <a:ln cap="flat" cmpd="sng" w="9525">
            <a:solidFill>
              <a:schemeClr val="dk1"/>
            </a:solidFill>
            <a:prstDash val="solid"/>
            <a:round/>
            <a:headEnd len="med" w="med" type="none"/>
            <a:tailEnd len="med" w="med" type="triangle"/>
          </a:ln>
        </p:spPr>
      </p:cxnSp>
      <p:sp>
        <p:nvSpPr>
          <p:cNvPr id="608" name="Google Shape;608;p55"/>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lnSpc>
                <a:spcPct val="130000"/>
              </a:lnSpc>
              <a:spcBef>
                <a:spcPts val="1500"/>
              </a:spcBef>
              <a:spcAft>
                <a:spcPts val="0"/>
              </a:spcAft>
              <a:buNone/>
            </a:pPr>
            <a:r>
              <a:rPr lang="en"/>
              <a:t>Easy to scale</a:t>
            </a:r>
            <a:endParaRPr/>
          </a:p>
          <a:p>
            <a:pPr indent="0" lvl="0" marL="0" rtl="0" algn="ctr">
              <a:lnSpc>
                <a:spcPct val="130000"/>
              </a:lnSpc>
              <a:spcBef>
                <a:spcPts val="1500"/>
              </a:spcBef>
              <a:spcAft>
                <a:spcPts val="0"/>
              </a:spcAft>
              <a:buNone/>
            </a:pPr>
            <a:r>
              <a:t/>
            </a:r>
            <a:endParaRPr/>
          </a:p>
          <a:p>
            <a:pPr indent="0" lvl="0" marL="0" rtl="0" algn="ctr">
              <a:lnSpc>
                <a:spcPct val="130000"/>
              </a:lnSpc>
              <a:spcBef>
                <a:spcPts val="1500"/>
              </a:spcBef>
              <a:spcAft>
                <a:spcPts val="1500"/>
              </a:spcAft>
              <a:buNone/>
            </a:pPr>
            <a:r>
              <a:t/>
            </a:r>
            <a:endParaRPr/>
          </a:p>
        </p:txBody>
      </p:sp>
      <p:grpSp>
        <p:nvGrpSpPr>
          <p:cNvPr id="609" name="Google Shape;609;p55"/>
          <p:cNvGrpSpPr/>
          <p:nvPr/>
        </p:nvGrpSpPr>
        <p:grpSpPr>
          <a:xfrm>
            <a:off x="6803570" y="4034683"/>
            <a:ext cx="1319100" cy="613800"/>
            <a:chOff x="1181170" y="1259633"/>
            <a:chExt cx="1319100" cy="613800"/>
          </a:xfrm>
        </p:grpSpPr>
        <p:sp>
          <p:nvSpPr>
            <p:cNvPr id="610" name="Google Shape;610;p55"/>
            <p:cNvSpPr/>
            <p:nvPr/>
          </p:nvSpPr>
          <p:spPr>
            <a:xfrm rot="870023">
              <a:off x="1198513" y="1415622"/>
              <a:ext cx="1284414" cy="301821"/>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5"/>
            <p:cNvSpPr/>
            <p:nvPr/>
          </p:nvSpPr>
          <p:spPr>
            <a:xfrm rot="870523">
              <a:off x="1471242" y="1416967"/>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5"/>
            <p:cNvSpPr/>
            <p:nvPr/>
          </p:nvSpPr>
          <p:spPr>
            <a:xfrm rot="870523">
              <a:off x="1613064" y="1453631"/>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5"/>
            <p:cNvSpPr/>
            <p:nvPr/>
          </p:nvSpPr>
          <p:spPr>
            <a:xfrm rot="870523">
              <a:off x="1754886" y="1490295"/>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5"/>
            <p:cNvSpPr/>
            <p:nvPr/>
          </p:nvSpPr>
          <p:spPr>
            <a:xfrm rot="870523">
              <a:off x="1896708" y="1526959"/>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5"/>
            <p:cNvSpPr/>
            <p:nvPr/>
          </p:nvSpPr>
          <p:spPr>
            <a:xfrm rot="870523">
              <a:off x="2038530" y="1563623"/>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6" name="Google Shape;616;p55"/>
          <p:cNvPicPr preferRelativeResize="0"/>
          <p:nvPr/>
        </p:nvPicPr>
        <p:blipFill>
          <a:blip r:embed="rId4">
            <a:alphaModFix/>
          </a:blip>
          <a:stretch>
            <a:fillRect/>
          </a:stretch>
        </p:blipFill>
        <p:spPr>
          <a:xfrm>
            <a:off x="6542325" y="2456425"/>
            <a:ext cx="1986450" cy="2113059"/>
          </a:xfrm>
          <a:prstGeom prst="rect">
            <a:avLst/>
          </a:prstGeom>
          <a:noFill/>
          <a:ln>
            <a:noFill/>
          </a:ln>
        </p:spPr>
      </p:pic>
      <p:pic>
        <p:nvPicPr>
          <p:cNvPr id="617" name="Google Shape;617;p55"/>
          <p:cNvPicPr preferRelativeResize="0"/>
          <p:nvPr/>
        </p:nvPicPr>
        <p:blipFill>
          <a:blip r:embed="rId5">
            <a:alphaModFix/>
          </a:blip>
          <a:stretch>
            <a:fillRect/>
          </a:stretch>
        </p:blipFill>
        <p:spPr>
          <a:xfrm>
            <a:off x="403550" y="2126283"/>
            <a:ext cx="2733675" cy="1285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1" name="Shape 621"/>
        <p:cNvGrpSpPr/>
        <p:nvPr/>
      </p:nvGrpSpPr>
      <p:grpSpPr>
        <a:xfrm>
          <a:off x="0" y="0"/>
          <a:ext cx="0" cy="0"/>
          <a:chOff x="0" y="0"/>
          <a:chExt cx="0" cy="0"/>
        </a:xfrm>
      </p:grpSpPr>
      <p:sp>
        <p:nvSpPr>
          <p:cNvPr id="622" name="Google Shape;622;p56"/>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Easy to scale</a:t>
            </a:r>
            <a:br>
              <a:rPr lang="en"/>
            </a:br>
            <a:r>
              <a:rPr lang="en" sz="1400">
                <a:latin typeface="Nunito"/>
                <a:ea typeface="Nunito"/>
                <a:cs typeface="Nunito"/>
                <a:sym typeface="Nunito"/>
              </a:rPr>
              <a:t>Cloud computing, cheap domains, marketing tools….</a:t>
            </a:r>
            <a:endParaRPr sz="1400">
              <a:latin typeface="Nunito"/>
              <a:ea typeface="Nunito"/>
              <a:cs typeface="Nunito"/>
              <a:sym typeface="Nunito"/>
            </a:endParaRPr>
          </a:p>
        </p:txBody>
      </p:sp>
      <p:pic>
        <p:nvPicPr>
          <p:cNvPr id="626" name="Google Shape;626;p56"/>
          <p:cNvPicPr preferRelativeResize="0"/>
          <p:nvPr/>
        </p:nvPicPr>
        <p:blipFill>
          <a:blip r:embed="rId4">
            <a:alphaModFix/>
          </a:blip>
          <a:stretch>
            <a:fillRect/>
          </a:stretch>
        </p:blipFill>
        <p:spPr>
          <a:xfrm>
            <a:off x="152400" y="1437175"/>
            <a:ext cx="4461676" cy="2952876"/>
          </a:xfrm>
          <a:prstGeom prst="rect">
            <a:avLst/>
          </a:prstGeom>
          <a:noFill/>
          <a:ln>
            <a:noFill/>
          </a:ln>
        </p:spPr>
      </p:pic>
      <p:pic>
        <p:nvPicPr>
          <p:cNvPr id="627" name="Google Shape;627;p56"/>
          <p:cNvPicPr preferRelativeResize="0"/>
          <p:nvPr/>
        </p:nvPicPr>
        <p:blipFill>
          <a:blip r:embed="rId5">
            <a:alphaModFix/>
          </a:blip>
          <a:stretch>
            <a:fillRect/>
          </a:stretch>
        </p:blipFill>
        <p:spPr>
          <a:xfrm>
            <a:off x="4725687" y="1513488"/>
            <a:ext cx="4169525" cy="2800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57"/>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7"/>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7"/>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7"/>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Easy to scale</a:t>
            </a:r>
            <a:br>
              <a:rPr lang="en"/>
            </a:br>
            <a:r>
              <a:rPr lang="en" sz="1400">
                <a:latin typeface="Nunito"/>
                <a:ea typeface="Nunito"/>
                <a:cs typeface="Nunito"/>
                <a:sym typeface="Nunito"/>
              </a:rPr>
              <a:t>Cloud computing, cheap domains, marketing tools….</a:t>
            </a:r>
            <a:r>
              <a:rPr lang="en" sz="1400">
                <a:latin typeface="Nunito"/>
                <a:ea typeface="Nunito"/>
                <a:cs typeface="Nunito"/>
                <a:sym typeface="Nunito"/>
              </a:rPr>
              <a:t>.</a:t>
            </a:r>
            <a:endParaRPr sz="1400">
              <a:latin typeface="Nunito"/>
              <a:ea typeface="Nunito"/>
              <a:cs typeface="Nunito"/>
              <a:sym typeface="Nunito"/>
            </a:endParaRPr>
          </a:p>
        </p:txBody>
      </p:sp>
      <p:pic>
        <p:nvPicPr>
          <p:cNvPr id="636" name="Google Shape;636;p57"/>
          <p:cNvPicPr preferRelativeResize="0"/>
          <p:nvPr/>
        </p:nvPicPr>
        <p:blipFill>
          <a:blip r:embed="rId4">
            <a:alphaModFix/>
          </a:blip>
          <a:stretch>
            <a:fillRect/>
          </a:stretch>
        </p:blipFill>
        <p:spPr>
          <a:xfrm>
            <a:off x="152400" y="1246325"/>
            <a:ext cx="4461675" cy="3153775"/>
          </a:xfrm>
          <a:prstGeom prst="rect">
            <a:avLst/>
          </a:prstGeom>
          <a:noFill/>
          <a:ln>
            <a:noFill/>
          </a:ln>
        </p:spPr>
      </p:pic>
      <p:pic>
        <p:nvPicPr>
          <p:cNvPr id="637" name="Google Shape;637;p57"/>
          <p:cNvPicPr preferRelativeResize="0"/>
          <p:nvPr/>
        </p:nvPicPr>
        <p:blipFill>
          <a:blip r:embed="rId5">
            <a:alphaModFix/>
          </a:blip>
          <a:stretch>
            <a:fillRect/>
          </a:stretch>
        </p:blipFill>
        <p:spPr>
          <a:xfrm>
            <a:off x="4756425" y="1216750"/>
            <a:ext cx="4304977" cy="3153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1" name="Shape 641"/>
        <p:cNvGrpSpPr/>
        <p:nvPr/>
      </p:nvGrpSpPr>
      <p:grpSpPr>
        <a:xfrm>
          <a:off x="0" y="0"/>
          <a:ext cx="0" cy="0"/>
          <a:chOff x="0" y="0"/>
          <a:chExt cx="0" cy="0"/>
        </a:xfrm>
      </p:grpSpPr>
      <p:sp>
        <p:nvSpPr>
          <p:cNvPr id="642" name="Google Shape;642;p58"/>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8"/>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8"/>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8"/>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Easy to scale</a:t>
            </a:r>
            <a:br>
              <a:rPr lang="en"/>
            </a:br>
            <a:r>
              <a:rPr lang="en" sz="1400">
                <a:latin typeface="Nunito"/>
                <a:ea typeface="Nunito"/>
                <a:cs typeface="Nunito"/>
                <a:sym typeface="Nunito"/>
              </a:rPr>
              <a:t>Cloud computing, cheap domains, marketing tools….</a:t>
            </a:r>
            <a:endParaRPr sz="1400">
              <a:latin typeface="Nunito"/>
              <a:ea typeface="Nunito"/>
              <a:cs typeface="Nunito"/>
              <a:sym typeface="Nunito"/>
            </a:endParaRPr>
          </a:p>
        </p:txBody>
      </p:sp>
      <p:pic>
        <p:nvPicPr>
          <p:cNvPr id="646" name="Google Shape;646;p58"/>
          <p:cNvPicPr preferRelativeResize="0"/>
          <p:nvPr/>
        </p:nvPicPr>
        <p:blipFill>
          <a:blip r:embed="rId4">
            <a:alphaModFix/>
          </a:blip>
          <a:stretch>
            <a:fillRect/>
          </a:stretch>
        </p:blipFill>
        <p:spPr>
          <a:xfrm>
            <a:off x="311400" y="944950"/>
            <a:ext cx="5215450" cy="2199425"/>
          </a:xfrm>
          <a:prstGeom prst="rect">
            <a:avLst/>
          </a:prstGeom>
          <a:noFill/>
          <a:ln>
            <a:noFill/>
          </a:ln>
        </p:spPr>
      </p:pic>
      <p:pic>
        <p:nvPicPr>
          <p:cNvPr id="647" name="Google Shape;647;p58"/>
          <p:cNvPicPr preferRelativeResize="0"/>
          <p:nvPr/>
        </p:nvPicPr>
        <p:blipFill>
          <a:blip r:embed="rId5">
            <a:alphaModFix/>
          </a:blip>
          <a:stretch>
            <a:fillRect/>
          </a:stretch>
        </p:blipFill>
        <p:spPr>
          <a:xfrm>
            <a:off x="4733350" y="3062201"/>
            <a:ext cx="4249924" cy="19618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grpSp>
        <p:nvGrpSpPr>
          <p:cNvPr id="269" name="Google Shape;269;p32"/>
          <p:cNvGrpSpPr/>
          <p:nvPr/>
        </p:nvGrpSpPr>
        <p:grpSpPr>
          <a:xfrm>
            <a:off x="1278983" y="539499"/>
            <a:ext cx="4774574" cy="2461200"/>
            <a:chOff x="874433" y="467849"/>
            <a:chExt cx="4774574" cy="2461200"/>
          </a:xfrm>
        </p:grpSpPr>
        <p:sp>
          <p:nvSpPr>
            <p:cNvPr id="270" name="Google Shape;270;p32"/>
            <p:cNvSpPr/>
            <p:nvPr/>
          </p:nvSpPr>
          <p:spPr>
            <a:xfrm rot="794248">
              <a:off x="982744" y="964040"/>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rot="489846">
              <a:off x="1063484" y="963879"/>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5336600" y="2123938"/>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3286475" y="886113"/>
              <a:ext cx="167700" cy="1677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32"/>
          <p:cNvSpPr txBox="1"/>
          <p:nvPr>
            <p:ph type="title"/>
          </p:nvPr>
        </p:nvSpPr>
        <p:spPr>
          <a:xfrm>
            <a:off x="2274450" y="1348950"/>
            <a:ext cx="4578300" cy="2445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Let’s find out</a:t>
            </a:r>
            <a:endParaRPr/>
          </a:p>
        </p:txBody>
      </p:sp>
      <p:sp>
        <p:nvSpPr>
          <p:cNvPr id="275" name="Google Shape;275;p32"/>
          <p:cNvSpPr/>
          <p:nvPr/>
        </p:nvSpPr>
        <p:spPr>
          <a:xfrm>
            <a:off x="1525925" y="2648831"/>
            <a:ext cx="1732200" cy="1999500"/>
          </a:xfrm>
          <a:prstGeom prst="star6">
            <a:avLst>
              <a:gd fmla="val 17885" name="adj"/>
              <a:gd fmla="val 115470" name="h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32"/>
          <p:cNvGrpSpPr/>
          <p:nvPr/>
        </p:nvGrpSpPr>
        <p:grpSpPr>
          <a:xfrm rot="5400000">
            <a:off x="5952647" y="3611482"/>
            <a:ext cx="1052172" cy="392083"/>
            <a:chOff x="7980725" y="4734725"/>
            <a:chExt cx="450050" cy="167700"/>
          </a:xfrm>
        </p:grpSpPr>
        <p:sp>
          <p:nvSpPr>
            <p:cNvPr id="277" name="Google Shape;277;p32"/>
            <p:cNvSpPr/>
            <p:nvPr/>
          </p:nvSpPr>
          <p:spPr>
            <a:xfrm>
              <a:off x="798072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8121900"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826307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0" name="Google Shape;280;p32"/>
          <p:cNvPicPr preferRelativeResize="0"/>
          <p:nvPr/>
        </p:nvPicPr>
        <p:blipFill>
          <a:blip r:embed="rId4">
            <a:alphaModFix/>
          </a:blip>
          <a:stretch>
            <a:fillRect/>
          </a:stretch>
        </p:blipFill>
        <p:spPr>
          <a:xfrm>
            <a:off x="1084675" y="2592050"/>
            <a:ext cx="1986450" cy="21130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1" name="Shape 651"/>
        <p:cNvGrpSpPr/>
        <p:nvPr/>
      </p:nvGrpSpPr>
      <p:grpSpPr>
        <a:xfrm>
          <a:off x="0" y="0"/>
          <a:ext cx="0" cy="0"/>
          <a:chOff x="0" y="0"/>
          <a:chExt cx="0" cy="0"/>
        </a:xfrm>
      </p:grpSpPr>
      <p:sp>
        <p:nvSpPr>
          <p:cNvPr id="652" name="Google Shape;652;p59"/>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9"/>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9"/>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9"/>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Easy to scale</a:t>
            </a:r>
            <a:br>
              <a:rPr lang="en"/>
            </a:br>
            <a:r>
              <a:rPr lang="en" sz="1400">
                <a:latin typeface="Nunito"/>
                <a:ea typeface="Nunito"/>
                <a:cs typeface="Nunito"/>
                <a:sym typeface="Nunito"/>
              </a:rPr>
              <a:t>Cloud computing, cheap domains, marketing tools….</a:t>
            </a:r>
            <a:r>
              <a:rPr lang="en" sz="1400">
                <a:latin typeface="Nunito"/>
                <a:ea typeface="Nunito"/>
                <a:cs typeface="Nunito"/>
                <a:sym typeface="Nunito"/>
              </a:rPr>
              <a:t>.</a:t>
            </a:r>
            <a:endParaRPr sz="1400">
              <a:latin typeface="Nunito"/>
              <a:ea typeface="Nunito"/>
              <a:cs typeface="Nunito"/>
              <a:sym typeface="Nunito"/>
            </a:endParaRPr>
          </a:p>
        </p:txBody>
      </p:sp>
      <p:pic>
        <p:nvPicPr>
          <p:cNvPr id="656" name="Google Shape;656;p59"/>
          <p:cNvPicPr preferRelativeResize="0"/>
          <p:nvPr/>
        </p:nvPicPr>
        <p:blipFill>
          <a:blip r:embed="rId4">
            <a:alphaModFix/>
          </a:blip>
          <a:stretch>
            <a:fillRect/>
          </a:stretch>
        </p:blipFill>
        <p:spPr>
          <a:xfrm>
            <a:off x="931200" y="894721"/>
            <a:ext cx="6477899" cy="4078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0" name="Shape 660"/>
        <p:cNvGrpSpPr/>
        <p:nvPr/>
      </p:nvGrpSpPr>
      <p:grpSpPr>
        <a:xfrm>
          <a:off x="0" y="0"/>
          <a:ext cx="0" cy="0"/>
          <a:chOff x="0" y="0"/>
          <a:chExt cx="0" cy="0"/>
        </a:xfrm>
      </p:grpSpPr>
      <p:sp>
        <p:nvSpPr>
          <p:cNvPr id="661" name="Google Shape;661;p60"/>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0"/>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0"/>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0"/>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Easy to scale</a:t>
            </a:r>
            <a:br>
              <a:rPr lang="en"/>
            </a:br>
            <a:r>
              <a:rPr lang="en" sz="1400">
                <a:latin typeface="Nunito"/>
                <a:ea typeface="Nunito"/>
                <a:cs typeface="Nunito"/>
                <a:sym typeface="Nunito"/>
              </a:rPr>
              <a:t>Cloud computing, cheap domains, marketing tools….</a:t>
            </a:r>
            <a:endParaRPr sz="1400">
              <a:latin typeface="Nunito"/>
              <a:ea typeface="Nunito"/>
              <a:cs typeface="Nunito"/>
              <a:sym typeface="Nunito"/>
            </a:endParaRPr>
          </a:p>
        </p:txBody>
      </p:sp>
      <p:pic>
        <p:nvPicPr>
          <p:cNvPr id="665" name="Google Shape;665;p60"/>
          <p:cNvPicPr preferRelativeResize="0"/>
          <p:nvPr/>
        </p:nvPicPr>
        <p:blipFill>
          <a:blip r:embed="rId4">
            <a:alphaModFix/>
          </a:blip>
          <a:stretch>
            <a:fillRect/>
          </a:stretch>
        </p:blipFill>
        <p:spPr>
          <a:xfrm>
            <a:off x="441975" y="864558"/>
            <a:ext cx="4172108" cy="2433729"/>
          </a:xfrm>
          <a:prstGeom prst="rect">
            <a:avLst/>
          </a:prstGeom>
          <a:noFill/>
          <a:ln>
            <a:noFill/>
          </a:ln>
        </p:spPr>
      </p:pic>
      <p:pic>
        <p:nvPicPr>
          <p:cNvPr id="666" name="Google Shape;666;p60"/>
          <p:cNvPicPr preferRelativeResize="0"/>
          <p:nvPr/>
        </p:nvPicPr>
        <p:blipFill>
          <a:blip r:embed="rId5">
            <a:alphaModFix/>
          </a:blip>
          <a:stretch>
            <a:fillRect/>
          </a:stretch>
        </p:blipFill>
        <p:spPr>
          <a:xfrm>
            <a:off x="5525202" y="72025"/>
            <a:ext cx="2898547" cy="5143501"/>
          </a:xfrm>
          <a:prstGeom prst="rect">
            <a:avLst/>
          </a:prstGeom>
          <a:noFill/>
          <a:ln>
            <a:noFill/>
          </a:ln>
        </p:spPr>
      </p:pic>
      <p:pic>
        <p:nvPicPr>
          <p:cNvPr id="667" name="Google Shape;667;p60"/>
          <p:cNvPicPr preferRelativeResize="0"/>
          <p:nvPr/>
        </p:nvPicPr>
        <p:blipFill>
          <a:blip r:embed="rId6">
            <a:alphaModFix/>
          </a:blip>
          <a:stretch>
            <a:fillRect/>
          </a:stretch>
        </p:blipFill>
        <p:spPr>
          <a:xfrm>
            <a:off x="441975" y="3120821"/>
            <a:ext cx="4302674" cy="19703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1" name="Shape 671"/>
        <p:cNvGrpSpPr/>
        <p:nvPr/>
      </p:nvGrpSpPr>
      <p:grpSpPr>
        <a:xfrm>
          <a:off x="0" y="0"/>
          <a:ext cx="0" cy="0"/>
          <a:chOff x="0" y="0"/>
          <a:chExt cx="0" cy="0"/>
        </a:xfrm>
      </p:grpSpPr>
      <p:sp>
        <p:nvSpPr>
          <p:cNvPr id="672" name="Google Shape;672;p61"/>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1"/>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1"/>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1"/>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Easy to scale</a:t>
            </a:r>
            <a:br>
              <a:rPr lang="en"/>
            </a:br>
            <a:r>
              <a:rPr lang="en" sz="1400">
                <a:latin typeface="Nunito"/>
                <a:ea typeface="Nunito"/>
                <a:cs typeface="Nunito"/>
                <a:sym typeface="Nunito"/>
              </a:rPr>
              <a:t>Cloud computing, cheap domains, marketing tools….</a:t>
            </a:r>
            <a:endParaRPr sz="1400">
              <a:latin typeface="Nunito"/>
              <a:ea typeface="Nunito"/>
              <a:cs typeface="Nunito"/>
              <a:sym typeface="Nunito"/>
            </a:endParaRPr>
          </a:p>
        </p:txBody>
      </p:sp>
      <p:pic>
        <p:nvPicPr>
          <p:cNvPr id="676" name="Google Shape;676;p61"/>
          <p:cNvPicPr preferRelativeResize="0"/>
          <p:nvPr/>
        </p:nvPicPr>
        <p:blipFill>
          <a:blip r:embed="rId4">
            <a:alphaModFix/>
          </a:blip>
          <a:stretch>
            <a:fillRect/>
          </a:stretch>
        </p:blipFill>
        <p:spPr>
          <a:xfrm>
            <a:off x="735050" y="934901"/>
            <a:ext cx="7654175" cy="3796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Google Shape;681;p62"/>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2"/>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2"/>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2"/>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Easy to scale</a:t>
            </a:r>
            <a:br>
              <a:rPr lang="en"/>
            </a:br>
            <a:r>
              <a:rPr lang="en" sz="1400">
                <a:latin typeface="Nunito"/>
                <a:ea typeface="Nunito"/>
                <a:cs typeface="Nunito"/>
                <a:sym typeface="Nunito"/>
              </a:rPr>
              <a:t>Cloud computing, cheap domains, marketing tools….</a:t>
            </a:r>
            <a:endParaRPr sz="1400">
              <a:latin typeface="Nunito"/>
              <a:ea typeface="Nunito"/>
              <a:cs typeface="Nunito"/>
              <a:sym typeface="Nunito"/>
            </a:endParaRPr>
          </a:p>
        </p:txBody>
      </p:sp>
      <p:pic>
        <p:nvPicPr>
          <p:cNvPr id="685" name="Google Shape;685;p62"/>
          <p:cNvPicPr preferRelativeResize="0"/>
          <p:nvPr/>
        </p:nvPicPr>
        <p:blipFill>
          <a:blip r:embed="rId4">
            <a:alphaModFix/>
          </a:blip>
          <a:stretch>
            <a:fillRect/>
          </a:stretch>
        </p:blipFill>
        <p:spPr>
          <a:xfrm>
            <a:off x="1691600" y="864572"/>
            <a:ext cx="5555090" cy="41663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9" name="Shape 689"/>
        <p:cNvGrpSpPr/>
        <p:nvPr/>
      </p:nvGrpSpPr>
      <p:grpSpPr>
        <a:xfrm>
          <a:off x="0" y="0"/>
          <a:ext cx="0" cy="0"/>
          <a:chOff x="0" y="0"/>
          <a:chExt cx="0" cy="0"/>
        </a:xfrm>
      </p:grpSpPr>
      <p:sp>
        <p:nvSpPr>
          <p:cNvPr id="690" name="Google Shape;690;p63"/>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3"/>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3"/>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3"/>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Easy to scale</a:t>
            </a:r>
            <a:br>
              <a:rPr lang="en"/>
            </a:br>
            <a:r>
              <a:rPr lang="en" sz="1400">
                <a:latin typeface="Nunito"/>
                <a:ea typeface="Nunito"/>
                <a:cs typeface="Nunito"/>
                <a:sym typeface="Nunito"/>
              </a:rPr>
              <a:t>Cloud computing, cheap domains, marketing tools….</a:t>
            </a:r>
            <a:endParaRPr sz="1400">
              <a:latin typeface="Nunito"/>
              <a:ea typeface="Nunito"/>
              <a:cs typeface="Nunito"/>
              <a:sym typeface="Nunito"/>
            </a:endParaRPr>
          </a:p>
        </p:txBody>
      </p:sp>
      <p:pic>
        <p:nvPicPr>
          <p:cNvPr id="694" name="Google Shape;694;p63"/>
          <p:cNvPicPr preferRelativeResize="0"/>
          <p:nvPr/>
        </p:nvPicPr>
        <p:blipFill>
          <a:blip r:embed="rId4">
            <a:alphaModFix/>
          </a:blip>
          <a:stretch>
            <a:fillRect/>
          </a:stretch>
        </p:blipFill>
        <p:spPr>
          <a:xfrm>
            <a:off x="1057025" y="954375"/>
            <a:ext cx="7029949" cy="396895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8" name="Shape 698"/>
        <p:cNvGrpSpPr/>
        <p:nvPr/>
      </p:nvGrpSpPr>
      <p:grpSpPr>
        <a:xfrm>
          <a:off x="0" y="0"/>
          <a:ext cx="0" cy="0"/>
          <a:chOff x="0" y="0"/>
          <a:chExt cx="0" cy="0"/>
        </a:xfrm>
      </p:grpSpPr>
      <p:sp>
        <p:nvSpPr>
          <p:cNvPr id="699" name="Google Shape;699;p64"/>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4"/>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4"/>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4"/>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Easy to scale</a:t>
            </a:r>
            <a:br>
              <a:rPr lang="en"/>
            </a:br>
            <a:r>
              <a:rPr lang="en" sz="1400">
                <a:latin typeface="Nunito"/>
                <a:ea typeface="Nunito"/>
                <a:cs typeface="Nunito"/>
                <a:sym typeface="Nunito"/>
              </a:rPr>
              <a:t>Cloud computing, cheap domains, marketing tools….</a:t>
            </a:r>
            <a:endParaRPr sz="1400">
              <a:latin typeface="Nunito"/>
              <a:ea typeface="Nunito"/>
              <a:cs typeface="Nunito"/>
              <a:sym typeface="Nunito"/>
            </a:endParaRPr>
          </a:p>
        </p:txBody>
      </p:sp>
      <p:pic>
        <p:nvPicPr>
          <p:cNvPr id="703" name="Google Shape;703;p64"/>
          <p:cNvPicPr preferRelativeResize="0"/>
          <p:nvPr/>
        </p:nvPicPr>
        <p:blipFill>
          <a:blip r:embed="rId4">
            <a:alphaModFix/>
          </a:blip>
          <a:stretch>
            <a:fillRect/>
          </a:stretch>
        </p:blipFill>
        <p:spPr>
          <a:xfrm>
            <a:off x="311400" y="864583"/>
            <a:ext cx="3931376" cy="4126517"/>
          </a:xfrm>
          <a:prstGeom prst="rect">
            <a:avLst/>
          </a:prstGeom>
          <a:noFill/>
          <a:ln>
            <a:noFill/>
          </a:ln>
        </p:spPr>
      </p:pic>
      <p:pic>
        <p:nvPicPr>
          <p:cNvPr id="704" name="Google Shape;704;p64"/>
          <p:cNvPicPr preferRelativeResize="0"/>
          <p:nvPr/>
        </p:nvPicPr>
        <p:blipFill>
          <a:blip r:embed="rId5">
            <a:alphaModFix/>
          </a:blip>
          <a:stretch>
            <a:fillRect/>
          </a:stretch>
        </p:blipFill>
        <p:spPr>
          <a:xfrm>
            <a:off x="4377200" y="864575"/>
            <a:ext cx="4606074" cy="41265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8" name="Shape 708"/>
        <p:cNvGrpSpPr/>
        <p:nvPr/>
      </p:nvGrpSpPr>
      <p:grpSpPr>
        <a:xfrm>
          <a:off x="0" y="0"/>
          <a:ext cx="0" cy="0"/>
          <a:chOff x="0" y="0"/>
          <a:chExt cx="0" cy="0"/>
        </a:xfrm>
      </p:grpSpPr>
      <p:sp>
        <p:nvSpPr>
          <p:cNvPr id="709" name="Google Shape;709;p65"/>
          <p:cNvSpPr txBox="1"/>
          <p:nvPr>
            <p:ph type="title"/>
          </p:nvPr>
        </p:nvSpPr>
        <p:spPr>
          <a:xfrm>
            <a:off x="2460350" y="609400"/>
            <a:ext cx="4228500" cy="1188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 YOU!</a:t>
            </a:r>
            <a:endParaRPr/>
          </a:p>
        </p:txBody>
      </p:sp>
      <p:sp>
        <p:nvSpPr>
          <p:cNvPr id="710" name="Google Shape;710;p65"/>
          <p:cNvSpPr txBox="1"/>
          <p:nvPr>
            <p:ph idx="1" type="subTitle"/>
          </p:nvPr>
        </p:nvSpPr>
        <p:spPr>
          <a:xfrm>
            <a:off x="2637425" y="1691640"/>
            <a:ext cx="3858900" cy="113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rPr lang="en"/>
              <a:t>info@chongluadao.vn</a:t>
            </a:r>
            <a:endParaRPr/>
          </a:p>
          <a:p>
            <a:pPr indent="0" lvl="0" marL="0" rtl="0" algn="ctr">
              <a:spcBef>
                <a:spcPts val="0"/>
              </a:spcBef>
              <a:spcAft>
                <a:spcPts val="0"/>
              </a:spcAft>
              <a:buNone/>
            </a:pPr>
            <a:r>
              <a:rPr lang="en"/>
              <a:t>Hieu Ngo</a:t>
            </a:r>
            <a:br>
              <a:rPr lang="en"/>
            </a:br>
            <a:r>
              <a:rPr lang="en" sz="1300"/>
              <a:t>Linkedin: </a:t>
            </a:r>
            <a:r>
              <a:rPr lang="en" sz="1300" u="sng">
                <a:solidFill>
                  <a:schemeClr val="hlink"/>
                </a:solidFill>
                <a:hlinkClick r:id="rId4"/>
              </a:rPr>
              <a:t>linkedin.com/in/hieu-minh-ngo-hieupc</a:t>
            </a:r>
            <a:r>
              <a:rPr lang="en"/>
              <a:t> </a:t>
            </a:r>
            <a:endParaRPr/>
          </a:p>
        </p:txBody>
      </p:sp>
      <p:sp>
        <p:nvSpPr>
          <p:cNvPr id="711" name="Google Shape;711;p65"/>
          <p:cNvSpPr txBox="1"/>
          <p:nvPr/>
        </p:nvSpPr>
        <p:spPr>
          <a:xfrm>
            <a:off x="592675" y="4734725"/>
            <a:ext cx="4228500" cy="2646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How online Scam becomes a criminal enterprise</a:t>
            </a:r>
            <a:br>
              <a:rPr lang="en" sz="1200">
                <a:solidFill>
                  <a:schemeClr val="accent2"/>
                </a:solidFill>
                <a:latin typeface="Big Shoulders Text"/>
                <a:ea typeface="Big Shoulders Text"/>
                <a:cs typeface="Big Shoulders Text"/>
                <a:sym typeface="Big Shoulders Text"/>
              </a:rPr>
            </a:br>
            <a:r>
              <a:rPr lang="en" sz="1200">
                <a:solidFill>
                  <a:schemeClr val="accent2"/>
                </a:solidFill>
                <a:latin typeface="Big Shoulders Text"/>
                <a:ea typeface="Big Shoulders Text"/>
                <a:cs typeface="Big Shoulders Text"/>
                <a:sym typeface="Big Shoulders Text"/>
              </a:rPr>
              <a:t>Hieu Minh Ngo - NCSC Viet Nam (ncsc.gov.vn) - Co-founder: ChongLuaDao.vn</a:t>
            </a:r>
            <a:endParaRPr sz="1200">
              <a:solidFill>
                <a:schemeClr val="accent2"/>
              </a:solidFill>
              <a:latin typeface="Big Shoulders Text"/>
              <a:ea typeface="Big Shoulders Text"/>
              <a:cs typeface="Big Shoulders Text"/>
              <a:sym typeface="Big Shoulders Text"/>
            </a:endParaRPr>
          </a:p>
          <a:p>
            <a:pPr indent="0" lvl="0" marL="0" rtl="0" algn="l">
              <a:lnSpc>
                <a:spcPct val="80000"/>
              </a:lnSpc>
              <a:spcBef>
                <a:spcPts val="0"/>
              </a:spcBef>
              <a:spcAft>
                <a:spcPts val="0"/>
              </a:spcAft>
              <a:buNone/>
            </a:pPr>
            <a:r>
              <a:t/>
            </a:r>
            <a:endParaRPr sz="1200">
              <a:solidFill>
                <a:schemeClr val="accent2"/>
              </a:solidFill>
              <a:latin typeface="Big Shoulders Text"/>
              <a:ea typeface="Big Shoulders Text"/>
              <a:cs typeface="Big Shoulders Text"/>
              <a:sym typeface="Big Shoulders Text"/>
            </a:endParaRPr>
          </a:p>
        </p:txBody>
      </p:sp>
      <p:grpSp>
        <p:nvGrpSpPr>
          <p:cNvPr id="712" name="Google Shape;712;p65"/>
          <p:cNvGrpSpPr/>
          <p:nvPr/>
        </p:nvGrpSpPr>
        <p:grpSpPr>
          <a:xfrm>
            <a:off x="7980725" y="4734725"/>
            <a:ext cx="450050" cy="167700"/>
            <a:chOff x="7980725" y="4734725"/>
            <a:chExt cx="450050" cy="167700"/>
          </a:xfrm>
        </p:grpSpPr>
        <p:sp>
          <p:nvSpPr>
            <p:cNvPr id="713" name="Google Shape;713;p65"/>
            <p:cNvSpPr/>
            <p:nvPr/>
          </p:nvSpPr>
          <p:spPr>
            <a:xfrm>
              <a:off x="798072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5"/>
            <p:cNvSpPr/>
            <p:nvPr/>
          </p:nvSpPr>
          <p:spPr>
            <a:xfrm>
              <a:off x="8121900"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5"/>
            <p:cNvSpPr/>
            <p:nvPr/>
          </p:nvSpPr>
          <p:spPr>
            <a:xfrm>
              <a:off x="826307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33"/>
          <p:cNvSpPr/>
          <p:nvPr/>
        </p:nvSpPr>
        <p:spPr>
          <a:xfrm>
            <a:off x="5872300" y="2950525"/>
            <a:ext cx="2371800" cy="11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5872325" y="1551625"/>
            <a:ext cx="2371800" cy="11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3386075" y="2950525"/>
            <a:ext cx="2371800" cy="11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3386100" y="1551625"/>
            <a:ext cx="2371800" cy="11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899850" y="2950525"/>
            <a:ext cx="2371800" cy="11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899875" y="1551625"/>
            <a:ext cx="2371800" cy="11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txBox="1"/>
          <p:nvPr>
            <p:ph idx="1" type="subTitle"/>
          </p:nvPr>
        </p:nvSpPr>
        <p:spPr>
          <a:xfrm>
            <a:off x="1012075" y="2136660"/>
            <a:ext cx="21474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Free and paid “scam” source code anywhere</a:t>
            </a:r>
            <a:endParaRPr/>
          </a:p>
        </p:txBody>
      </p:sp>
      <p:sp>
        <p:nvSpPr>
          <p:cNvPr id="292" name="Google Shape;292;p33"/>
          <p:cNvSpPr txBox="1"/>
          <p:nvPr>
            <p:ph idx="2" type="subTitle"/>
          </p:nvPr>
        </p:nvSpPr>
        <p:spPr>
          <a:xfrm>
            <a:off x="1013275" y="1673125"/>
            <a:ext cx="2145000" cy="3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a:t>
            </a:r>
            <a:r>
              <a:rPr lang="en"/>
              <a:t>ource code</a:t>
            </a:r>
            <a:endParaRPr/>
          </a:p>
        </p:txBody>
      </p:sp>
      <p:sp>
        <p:nvSpPr>
          <p:cNvPr id="293" name="Google Shape;293;p33"/>
          <p:cNvSpPr txBox="1"/>
          <p:nvPr>
            <p:ph idx="7" type="subTitle"/>
          </p:nvPr>
        </p:nvSpPr>
        <p:spPr>
          <a:xfrm>
            <a:off x="899850" y="3431225"/>
            <a:ext cx="2371800" cy="53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t>IDs, PII, bank account, social media profiles - easily to get or to buy</a:t>
            </a:r>
            <a:endParaRPr sz="1400"/>
          </a:p>
        </p:txBody>
      </p:sp>
      <p:sp>
        <p:nvSpPr>
          <p:cNvPr id="294" name="Google Shape;294;p33"/>
          <p:cNvSpPr txBox="1"/>
          <p:nvPr>
            <p:ph idx="3" type="subTitle"/>
          </p:nvPr>
        </p:nvSpPr>
        <p:spPr>
          <a:xfrm>
            <a:off x="3504421" y="2136660"/>
            <a:ext cx="21447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Getting good salary, money blind eyes</a:t>
            </a:r>
            <a:endParaRPr/>
          </a:p>
        </p:txBody>
      </p:sp>
      <p:sp>
        <p:nvSpPr>
          <p:cNvPr id="295" name="Google Shape;295;p33"/>
          <p:cNvSpPr txBox="1"/>
          <p:nvPr>
            <p:ph idx="4" type="subTitle"/>
          </p:nvPr>
        </p:nvSpPr>
        <p:spPr>
          <a:xfrm>
            <a:off x="3500225" y="1673125"/>
            <a:ext cx="2142300" cy="3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Malicious developers</a:t>
            </a:r>
            <a:endParaRPr/>
          </a:p>
        </p:txBody>
      </p:sp>
      <p:sp>
        <p:nvSpPr>
          <p:cNvPr id="296" name="Google Shape;296;p33"/>
          <p:cNvSpPr txBox="1"/>
          <p:nvPr>
            <p:ph idx="5" type="subTitle"/>
          </p:nvPr>
        </p:nvSpPr>
        <p:spPr>
          <a:xfrm>
            <a:off x="5985750" y="2136660"/>
            <a:ext cx="2148900" cy="53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Being lured to work for scam centers as a slave</a:t>
            </a:r>
            <a:endParaRPr/>
          </a:p>
        </p:txBody>
      </p:sp>
      <p:sp>
        <p:nvSpPr>
          <p:cNvPr id="297" name="Google Shape;297;p33"/>
          <p:cNvSpPr txBox="1"/>
          <p:nvPr>
            <p:ph type="title"/>
          </p:nvPr>
        </p:nvSpPr>
        <p:spPr>
          <a:xfrm>
            <a:off x="712625" y="340375"/>
            <a:ext cx="7717500" cy="5727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a:t>TABLE OF CONTENTS</a:t>
            </a:r>
            <a:br>
              <a:rPr lang="en"/>
            </a:br>
            <a:r>
              <a:rPr lang="en"/>
              <a:t>“</a:t>
            </a:r>
            <a:r>
              <a:rPr lang="en"/>
              <a:t>Crime is getting easier”</a:t>
            </a:r>
            <a:endParaRPr/>
          </a:p>
        </p:txBody>
      </p:sp>
      <p:sp>
        <p:nvSpPr>
          <p:cNvPr id="298" name="Google Shape;298;p33"/>
          <p:cNvSpPr txBox="1"/>
          <p:nvPr>
            <p:ph idx="6" type="subTitle"/>
          </p:nvPr>
        </p:nvSpPr>
        <p:spPr>
          <a:xfrm>
            <a:off x="5987003" y="1673125"/>
            <a:ext cx="2146500" cy="3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Slave workers</a:t>
            </a:r>
            <a:endParaRPr/>
          </a:p>
        </p:txBody>
      </p:sp>
      <p:sp>
        <p:nvSpPr>
          <p:cNvPr id="299" name="Google Shape;299;p33"/>
          <p:cNvSpPr txBox="1"/>
          <p:nvPr>
            <p:ph idx="8" type="subTitle"/>
          </p:nvPr>
        </p:nvSpPr>
        <p:spPr>
          <a:xfrm>
            <a:off x="1012525" y="3050075"/>
            <a:ext cx="2146500" cy="3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 sources</a:t>
            </a:r>
            <a:endParaRPr/>
          </a:p>
        </p:txBody>
      </p:sp>
      <p:sp>
        <p:nvSpPr>
          <p:cNvPr id="300" name="Google Shape;300;p33"/>
          <p:cNvSpPr txBox="1"/>
          <p:nvPr>
            <p:ph idx="9" type="subTitle"/>
          </p:nvPr>
        </p:nvSpPr>
        <p:spPr>
          <a:xfrm>
            <a:off x="3504396" y="3504425"/>
            <a:ext cx="2144700" cy="53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Get paid to trick slave workers</a:t>
            </a:r>
            <a:endParaRPr/>
          </a:p>
        </p:txBody>
      </p:sp>
      <p:sp>
        <p:nvSpPr>
          <p:cNvPr id="301" name="Google Shape;301;p33"/>
          <p:cNvSpPr txBox="1"/>
          <p:nvPr>
            <p:ph idx="13" type="subTitle"/>
          </p:nvPr>
        </p:nvSpPr>
        <p:spPr>
          <a:xfrm>
            <a:off x="3500225" y="3050075"/>
            <a:ext cx="2142300" cy="3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Human traffickers</a:t>
            </a:r>
            <a:endParaRPr/>
          </a:p>
        </p:txBody>
      </p:sp>
      <p:sp>
        <p:nvSpPr>
          <p:cNvPr id="302" name="Google Shape;302;p33"/>
          <p:cNvSpPr txBox="1"/>
          <p:nvPr>
            <p:ph idx="14" type="subTitle"/>
          </p:nvPr>
        </p:nvSpPr>
        <p:spPr>
          <a:xfrm>
            <a:off x="5985725" y="3504425"/>
            <a:ext cx="2148900" cy="538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500"/>
              <a:t>Cloud computing, cheap domains, easy to clone….</a:t>
            </a:r>
            <a:endParaRPr sz="1500"/>
          </a:p>
        </p:txBody>
      </p:sp>
      <p:sp>
        <p:nvSpPr>
          <p:cNvPr id="303" name="Google Shape;303;p33"/>
          <p:cNvSpPr txBox="1"/>
          <p:nvPr>
            <p:ph idx="15" type="subTitle"/>
          </p:nvPr>
        </p:nvSpPr>
        <p:spPr>
          <a:xfrm>
            <a:off x="5987003" y="3050075"/>
            <a:ext cx="2146500" cy="3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Easy to s</a:t>
            </a:r>
            <a:r>
              <a:rPr lang="en"/>
              <a:t>cale</a:t>
            </a:r>
            <a:endParaRPr/>
          </a:p>
        </p:txBody>
      </p:sp>
      <p:grpSp>
        <p:nvGrpSpPr>
          <p:cNvPr id="304" name="Google Shape;304;p33"/>
          <p:cNvGrpSpPr/>
          <p:nvPr/>
        </p:nvGrpSpPr>
        <p:grpSpPr>
          <a:xfrm>
            <a:off x="899875" y="4203025"/>
            <a:ext cx="435300" cy="435300"/>
            <a:chOff x="899875" y="4222075"/>
            <a:chExt cx="435300" cy="435300"/>
          </a:xfrm>
        </p:grpSpPr>
        <p:sp>
          <p:nvSpPr>
            <p:cNvPr id="305" name="Google Shape;305;p33"/>
            <p:cNvSpPr/>
            <p:nvPr/>
          </p:nvSpPr>
          <p:spPr>
            <a:xfrm rot="10800000">
              <a:off x="899875" y="4222075"/>
              <a:ext cx="435300" cy="4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982975" y="4356025"/>
              <a:ext cx="269100" cy="167400"/>
            </a:xfrm>
            <a:prstGeom prst="chevron">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33"/>
          <p:cNvGrpSpPr/>
          <p:nvPr/>
        </p:nvGrpSpPr>
        <p:grpSpPr>
          <a:xfrm rot="10800000">
            <a:off x="7808800" y="1014700"/>
            <a:ext cx="435300" cy="435300"/>
            <a:chOff x="899875" y="4222075"/>
            <a:chExt cx="435300" cy="435300"/>
          </a:xfrm>
        </p:grpSpPr>
        <p:sp>
          <p:nvSpPr>
            <p:cNvPr id="308" name="Google Shape;308;p33"/>
            <p:cNvSpPr/>
            <p:nvPr/>
          </p:nvSpPr>
          <p:spPr>
            <a:xfrm rot="10800000">
              <a:off x="899875" y="4222075"/>
              <a:ext cx="435300" cy="4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982975" y="4356025"/>
              <a:ext cx="269100" cy="167400"/>
            </a:xfrm>
            <a:prstGeom prst="chevron">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0" name="Google Shape;310;p33"/>
          <p:cNvPicPr preferRelativeResize="0"/>
          <p:nvPr/>
        </p:nvPicPr>
        <p:blipFill>
          <a:blip r:embed="rId4">
            <a:alphaModFix/>
          </a:blip>
          <a:stretch>
            <a:fillRect/>
          </a:stretch>
        </p:blipFill>
        <p:spPr>
          <a:xfrm>
            <a:off x="396475" y="236075"/>
            <a:ext cx="1143000" cy="1143000"/>
          </a:xfrm>
          <a:prstGeom prst="rect">
            <a:avLst/>
          </a:prstGeom>
          <a:noFill/>
          <a:ln>
            <a:noFill/>
          </a:ln>
        </p:spPr>
      </p:pic>
      <p:sp>
        <p:nvSpPr>
          <p:cNvPr id="311" name="Google Shape;311;p33"/>
          <p:cNvSpPr txBox="1"/>
          <p:nvPr/>
        </p:nvSpPr>
        <p:spPr>
          <a:xfrm>
            <a:off x="4470425" y="803675"/>
            <a:ext cx="46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12" name="Google Shape;312;p33"/>
          <p:cNvSpPr txBox="1"/>
          <p:nvPr/>
        </p:nvSpPr>
        <p:spPr>
          <a:xfrm>
            <a:off x="1420300" y="4157375"/>
            <a:ext cx="7542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dk1"/>
                </a:solidFill>
              </a:rPr>
              <a:t>Each of these groups, one way or another helps to build a great economy for “Scam Centers”</a:t>
            </a:r>
            <a:endParaRPr b="1" sz="20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4"/>
          <p:cNvPicPr preferRelativeResize="0"/>
          <p:nvPr/>
        </p:nvPicPr>
        <p:blipFill rotWithShape="1">
          <a:blip r:embed="rId3">
            <a:alphaModFix/>
          </a:blip>
          <a:srcRect b="0" l="8642" r="0" t="0"/>
          <a:stretch/>
        </p:blipFill>
        <p:spPr>
          <a:xfrm>
            <a:off x="4443625" y="1288300"/>
            <a:ext cx="3275700" cy="3214200"/>
          </a:xfrm>
          <a:prstGeom prst="ellipse">
            <a:avLst/>
          </a:prstGeom>
          <a:noFill/>
          <a:ln cap="flat" cmpd="sng" w="19050">
            <a:solidFill>
              <a:schemeClr val="dk2"/>
            </a:solidFill>
            <a:prstDash val="solid"/>
            <a:round/>
            <a:headEnd len="sm" w="sm" type="none"/>
            <a:tailEnd len="sm" w="sm" type="none"/>
          </a:ln>
        </p:spPr>
      </p:pic>
      <p:sp>
        <p:nvSpPr>
          <p:cNvPr id="318" name="Google Shape;318;p34"/>
          <p:cNvSpPr/>
          <p:nvPr/>
        </p:nvSpPr>
        <p:spPr>
          <a:xfrm>
            <a:off x="6952375" y="2608656"/>
            <a:ext cx="1732200" cy="1999500"/>
          </a:xfrm>
          <a:prstGeom prst="star6">
            <a:avLst>
              <a:gd fmla="val 17885" name="adj"/>
              <a:gd fmla="val 115470" name="h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34"/>
          <p:cNvCxnSpPr>
            <a:stCxn id="320" idx="3"/>
          </p:cNvCxnSpPr>
          <p:nvPr/>
        </p:nvCxnSpPr>
        <p:spPr>
          <a:xfrm flipH="1" rot="10800000">
            <a:off x="3058175" y="1896488"/>
            <a:ext cx="2382600" cy="3570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321" name="Google Shape;321;p34"/>
          <p:cNvCxnSpPr>
            <a:stCxn id="322" idx="3"/>
          </p:cNvCxnSpPr>
          <p:nvPr/>
        </p:nvCxnSpPr>
        <p:spPr>
          <a:xfrm>
            <a:off x="3053900" y="3221688"/>
            <a:ext cx="2973600" cy="773400"/>
          </a:xfrm>
          <a:prstGeom prst="bentConnector3">
            <a:avLst>
              <a:gd fmla="val 50000" name="adj1"/>
            </a:avLst>
          </a:prstGeom>
          <a:noFill/>
          <a:ln cap="flat" cmpd="sng" w="9525">
            <a:solidFill>
              <a:schemeClr val="dk1"/>
            </a:solidFill>
            <a:prstDash val="solid"/>
            <a:round/>
            <a:headEnd len="med" w="med" type="none"/>
            <a:tailEnd len="med" w="med" type="triangle"/>
          </a:ln>
        </p:spPr>
      </p:cxnSp>
      <p:sp>
        <p:nvSpPr>
          <p:cNvPr id="323" name="Google Shape;323;p34"/>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lnSpc>
                <a:spcPct val="130000"/>
              </a:lnSpc>
              <a:spcBef>
                <a:spcPts val="1500"/>
              </a:spcBef>
              <a:spcAft>
                <a:spcPts val="1500"/>
              </a:spcAft>
              <a:buClr>
                <a:srgbClr val="000000"/>
              </a:buClr>
              <a:buSzPts val="1100"/>
              <a:buFont typeface="Arial"/>
              <a:buNone/>
            </a:pPr>
            <a:r>
              <a:rPr lang="en"/>
              <a:t>Source code</a:t>
            </a:r>
            <a:endParaRPr/>
          </a:p>
        </p:txBody>
      </p:sp>
      <p:grpSp>
        <p:nvGrpSpPr>
          <p:cNvPr id="324" name="Google Shape;324;p34"/>
          <p:cNvGrpSpPr/>
          <p:nvPr/>
        </p:nvGrpSpPr>
        <p:grpSpPr>
          <a:xfrm>
            <a:off x="6803570" y="4034683"/>
            <a:ext cx="1319100" cy="613800"/>
            <a:chOff x="1181170" y="1259633"/>
            <a:chExt cx="1319100" cy="613800"/>
          </a:xfrm>
        </p:grpSpPr>
        <p:sp>
          <p:nvSpPr>
            <p:cNvPr id="325" name="Google Shape;325;p34"/>
            <p:cNvSpPr/>
            <p:nvPr/>
          </p:nvSpPr>
          <p:spPr>
            <a:xfrm rot="870023">
              <a:off x="1198513" y="1415622"/>
              <a:ext cx="1284414" cy="301821"/>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rot="870523">
              <a:off x="1471242" y="1416967"/>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rot="870523">
              <a:off x="1613064" y="1453631"/>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rot="870523">
              <a:off x="1754886" y="1490295"/>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rot="870523">
              <a:off x="1896708" y="1526959"/>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rot="870523">
              <a:off x="2038530" y="1563623"/>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1" name="Google Shape;331;p34"/>
          <p:cNvPicPr preferRelativeResize="0"/>
          <p:nvPr/>
        </p:nvPicPr>
        <p:blipFill>
          <a:blip r:embed="rId4">
            <a:alphaModFix/>
          </a:blip>
          <a:stretch>
            <a:fillRect/>
          </a:stretch>
        </p:blipFill>
        <p:spPr>
          <a:xfrm>
            <a:off x="6542325" y="2456425"/>
            <a:ext cx="1986450" cy="2113059"/>
          </a:xfrm>
          <a:prstGeom prst="rect">
            <a:avLst/>
          </a:prstGeom>
          <a:noFill/>
          <a:ln>
            <a:noFill/>
          </a:ln>
        </p:spPr>
      </p:pic>
      <p:pic>
        <p:nvPicPr>
          <p:cNvPr id="332" name="Google Shape;332;p34"/>
          <p:cNvPicPr preferRelativeResize="0"/>
          <p:nvPr/>
        </p:nvPicPr>
        <p:blipFill>
          <a:blip r:embed="rId5">
            <a:alphaModFix/>
          </a:blip>
          <a:stretch>
            <a:fillRect/>
          </a:stretch>
        </p:blipFill>
        <p:spPr>
          <a:xfrm>
            <a:off x="309075" y="2106208"/>
            <a:ext cx="2749100" cy="12963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35"/>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Source code</a:t>
            </a:r>
            <a:br>
              <a:rPr lang="en"/>
            </a:br>
            <a:r>
              <a:rPr lang="en" sz="1400">
                <a:latin typeface="Nunito"/>
                <a:ea typeface="Nunito"/>
                <a:cs typeface="Nunito"/>
                <a:sym typeface="Nunito"/>
              </a:rPr>
              <a:t>Free and paid “scam” source code anywhere</a:t>
            </a:r>
            <a:endParaRPr sz="3300"/>
          </a:p>
        </p:txBody>
      </p:sp>
      <p:pic>
        <p:nvPicPr>
          <p:cNvPr id="341" name="Google Shape;341;p35"/>
          <p:cNvPicPr preferRelativeResize="0"/>
          <p:nvPr/>
        </p:nvPicPr>
        <p:blipFill>
          <a:blip r:embed="rId4">
            <a:alphaModFix/>
          </a:blip>
          <a:stretch>
            <a:fillRect/>
          </a:stretch>
        </p:blipFill>
        <p:spPr>
          <a:xfrm>
            <a:off x="100425" y="1021800"/>
            <a:ext cx="4237401" cy="3860500"/>
          </a:xfrm>
          <a:prstGeom prst="rect">
            <a:avLst/>
          </a:prstGeom>
          <a:noFill/>
          <a:ln>
            <a:noFill/>
          </a:ln>
        </p:spPr>
      </p:pic>
      <p:pic>
        <p:nvPicPr>
          <p:cNvPr id="342" name="Google Shape;342;p35"/>
          <p:cNvPicPr preferRelativeResize="0"/>
          <p:nvPr/>
        </p:nvPicPr>
        <p:blipFill>
          <a:blip r:embed="rId5">
            <a:alphaModFix/>
          </a:blip>
          <a:stretch>
            <a:fillRect/>
          </a:stretch>
        </p:blipFill>
        <p:spPr>
          <a:xfrm>
            <a:off x="4400225" y="1021800"/>
            <a:ext cx="4667101" cy="3860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36"/>
          <p:cNvSpPr/>
          <p:nvPr/>
        </p:nvSpPr>
        <p:spPr>
          <a:xfrm flipH="1" rot="10005752">
            <a:off x="4722394" y="3500754"/>
            <a:ext cx="4504179" cy="146881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flipH="1" rot="10310154">
            <a:off x="4558484" y="3249568"/>
            <a:ext cx="4503946" cy="1469015"/>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flipH="1" rot="10800000">
            <a:off x="7797975" y="2737449"/>
            <a:ext cx="1185300" cy="1368300"/>
          </a:xfrm>
          <a:prstGeom prst="star6">
            <a:avLst>
              <a:gd fmla="val 11972" name="adj"/>
              <a:gd fmla="val 115470" name="hf"/>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txBox="1"/>
          <p:nvPr>
            <p:ph type="title"/>
          </p:nvPr>
        </p:nvSpPr>
        <p:spPr>
          <a:xfrm>
            <a:off x="311400" y="139483"/>
            <a:ext cx="7717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Source code</a:t>
            </a:r>
            <a:br>
              <a:rPr lang="en"/>
            </a:br>
            <a:r>
              <a:rPr lang="en" sz="1400">
                <a:latin typeface="Nunito"/>
                <a:ea typeface="Nunito"/>
                <a:cs typeface="Nunito"/>
                <a:sym typeface="Nunito"/>
              </a:rPr>
              <a:t>Free and paid “scam” source code anywhere</a:t>
            </a:r>
            <a:endParaRPr sz="3300"/>
          </a:p>
        </p:txBody>
      </p:sp>
      <p:pic>
        <p:nvPicPr>
          <p:cNvPr id="351" name="Google Shape;351;p36"/>
          <p:cNvPicPr preferRelativeResize="0"/>
          <p:nvPr/>
        </p:nvPicPr>
        <p:blipFill>
          <a:blip r:embed="rId4">
            <a:alphaModFix/>
          </a:blip>
          <a:stretch>
            <a:fillRect/>
          </a:stretch>
        </p:blipFill>
        <p:spPr>
          <a:xfrm>
            <a:off x="152400" y="864583"/>
            <a:ext cx="4095426" cy="3764975"/>
          </a:xfrm>
          <a:prstGeom prst="rect">
            <a:avLst/>
          </a:prstGeom>
          <a:noFill/>
          <a:ln>
            <a:noFill/>
          </a:ln>
        </p:spPr>
      </p:pic>
      <p:pic>
        <p:nvPicPr>
          <p:cNvPr id="352" name="Google Shape;352;p36"/>
          <p:cNvPicPr preferRelativeResize="0"/>
          <p:nvPr/>
        </p:nvPicPr>
        <p:blipFill>
          <a:blip r:embed="rId5">
            <a:alphaModFix/>
          </a:blip>
          <a:stretch>
            <a:fillRect/>
          </a:stretch>
        </p:blipFill>
        <p:spPr>
          <a:xfrm>
            <a:off x="4476900" y="864575"/>
            <a:ext cx="4462733" cy="3764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37"/>
          <p:cNvPicPr preferRelativeResize="0"/>
          <p:nvPr/>
        </p:nvPicPr>
        <p:blipFill rotWithShape="1">
          <a:blip r:embed="rId3">
            <a:alphaModFix/>
          </a:blip>
          <a:srcRect b="0" l="8642" r="0" t="0"/>
          <a:stretch/>
        </p:blipFill>
        <p:spPr>
          <a:xfrm>
            <a:off x="4443625" y="1288300"/>
            <a:ext cx="3275700" cy="3214200"/>
          </a:xfrm>
          <a:prstGeom prst="ellipse">
            <a:avLst/>
          </a:prstGeom>
          <a:noFill/>
          <a:ln cap="flat" cmpd="sng" w="19050">
            <a:solidFill>
              <a:schemeClr val="dk2"/>
            </a:solidFill>
            <a:prstDash val="solid"/>
            <a:round/>
            <a:headEnd len="sm" w="sm" type="none"/>
            <a:tailEnd len="sm" w="sm" type="none"/>
          </a:ln>
        </p:spPr>
      </p:pic>
      <p:sp>
        <p:nvSpPr>
          <p:cNvPr id="358" name="Google Shape;358;p37"/>
          <p:cNvSpPr/>
          <p:nvPr/>
        </p:nvSpPr>
        <p:spPr>
          <a:xfrm>
            <a:off x="6952375" y="2608656"/>
            <a:ext cx="1732200" cy="1999500"/>
          </a:xfrm>
          <a:prstGeom prst="star6">
            <a:avLst>
              <a:gd fmla="val 17885" name="adj"/>
              <a:gd fmla="val 115470" name="h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37"/>
          <p:cNvCxnSpPr>
            <a:stCxn id="360" idx="3"/>
          </p:cNvCxnSpPr>
          <p:nvPr/>
        </p:nvCxnSpPr>
        <p:spPr>
          <a:xfrm flipH="1" rot="10800000">
            <a:off x="3058175" y="1896488"/>
            <a:ext cx="2382600" cy="3570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361" name="Google Shape;361;p37"/>
          <p:cNvCxnSpPr>
            <a:stCxn id="362" idx="3"/>
          </p:cNvCxnSpPr>
          <p:nvPr/>
        </p:nvCxnSpPr>
        <p:spPr>
          <a:xfrm>
            <a:off x="3053900" y="3221688"/>
            <a:ext cx="2973600" cy="773400"/>
          </a:xfrm>
          <a:prstGeom prst="bentConnector3">
            <a:avLst>
              <a:gd fmla="val 50000" name="adj1"/>
            </a:avLst>
          </a:prstGeom>
          <a:noFill/>
          <a:ln cap="flat" cmpd="sng" w="9525">
            <a:solidFill>
              <a:schemeClr val="dk1"/>
            </a:solidFill>
            <a:prstDash val="solid"/>
            <a:round/>
            <a:headEnd len="med" w="med" type="none"/>
            <a:tailEnd len="med" w="med" type="triangle"/>
          </a:ln>
        </p:spPr>
      </p:cxnSp>
      <p:sp>
        <p:nvSpPr>
          <p:cNvPr id="363" name="Google Shape;363;p37"/>
          <p:cNvSpPr txBox="1"/>
          <p:nvPr>
            <p:ph type="title"/>
          </p:nvPr>
        </p:nvSpPr>
        <p:spPr>
          <a:xfrm>
            <a:off x="713225" y="521225"/>
            <a:ext cx="7717500" cy="572700"/>
          </a:xfrm>
          <a:prstGeom prst="rect">
            <a:avLst/>
          </a:prstGeom>
        </p:spPr>
        <p:txBody>
          <a:bodyPr anchorCtr="0" anchor="t" bIns="0" lIns="0" spcFirstLastPara="1" rIns="0" wrap="square" tIns="0">
            <a:noAutofit/>
          </a:bodyPr>
          <a:lstStyle/>
          <a:p>
            <a:pPr indent="0" lvl="0" marL="0" rtl="0" algn="ctr">
              <a:lnSpc>
                <a:spcPct val="130000"/>
              </a:lnSpc>
              <a:spcBef>
                <a:spcPts val="1500"/>
              </a:spcBef>
              <a:spcAft>
                <a:spcPts val="0"/>
              </a:spcAft>
              <a:buClr>
                <a:schemeClr val="dk1"/>
              </a:buClr>
              <a:buSzPts val="1100"/>
              <a:buFont typeface="Arial"/>
              <a:buNone/>
            </a:pPr>
            <a:r>
              <a:rPr lang="en"/>
              <a:t>Malicious developers</a:t>
            </a:r>
            <a:endParaRPr/>
          </a:p>
          <a:p>
            <a:pPr indent="0" lvl="0" marL="0" rtl="0" algn="ctr">
              <a:lnSpc>
                <a:spcPct val="130000"/>
              </a:lnSpc>
              <a:spcBef>
                <a:spcPts val="1500"/>
              </a:spcBef>
              <a:spcAft>
                <a:spcPts val="0"/>
              </a:spcAft>
              <a:buClr>
                <a:schemeClr val="dk1"/>
              </a:buClr>
              <a:buSzPts val="1100"/>
              <a:buFont typeface="Arial"/>
              <a:buNone/>
            </a:pPr>
            <a:r>
              <a:t/>
            </a:r>
            <a:endParaRPr/>
          </a:p>
          <a:p>
            <a:pPr indent="0" lvl="0" marL="0" rtl="0" algn="ctr">
              <a:lnSpc>
                <a:spcPct val="130000"/>
              </a:lnSpc>
              <a:spcBef>
                <a:spcPts val="1500"/>
              </a:spcBef>
              <a:spcAft>
                <a:spcPts val="1500"/>
              </a:spcAft>
              <a:buNone/>
            </a:pPr>
            <a:r>
              <a:t/>
            </a:r>
            <a:endParaRPr/>
          </a:p>
        </p:txBody>
      </p:sp>
      <p:grpSp>
        <p:nvGrpSpPr>
          <p:cNvPr id="364" name="Google Shape;364;p37"/>
          <p:cNvGrpSpPr/>
          <p:nvPr/>
        </p:nvGrpSpPr>
        <p:grpSpPr>
          <a:xfrm>
            <a:off x="6803570" y="4034683"/>
            <a:ext cx="1319100" cy="613800"/>
            <a:chOff x="1181170" y="1259633"/>
            <a:chExt cx="1319100" cy="613800"/>
          </a:xfrm>
        </p:grpSpPr>
        <p:sp>
          <p:nvSpPr>
            <p:cNvPr id="365" name="Google Shape;365;p37"/>
            <p:cNvSpPr/>
            <p:nvPr/>
          </p:nvSpPr>
          <p:spPr>
            <a:xfrm rot="870023">
              <a:off x="1198513" y="1415622"/>
              <a:ext cx="1284414" cy="301821"/>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rot="870523">
              <a:off x="1471242" y="1416967"/>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rot="870523">
              <a:off x="1613064" y="1453631"/>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rot="870523">
              <a:off x="1754886" y="1490295"/>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rot="870523">
              <a:off x="1896708" y="1526959"/>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rot="870523">
              <a:off x="2038530" y="1563623"/>
              <a:ext cx="167646" cy="167646"/>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1" name="Google Shape;371;p37"/>
          <p:cNvPicPr preferRelativeResize="0"/>
          <p:nvPr/>
        </p:nvPicPr>
        <p:blipFill>
          <a:blip r:embed="rId4">
            <a:alphaModFix/>
          </a:blip>
          <a:stretch>
            <a:fillRect/>
          </a:stretch>
        </p:blipFill>
        <p:spPr>
          <a:xfrm>
            <a:off x="6542325" y="2456425"/>
            <a:ext cx="1986450" cy="2113059"/>
          </a:xfrm>
          <a:prstGeom prst="rect">
            <a:avLst/>
          </a:prstGeom>
          <a:noFill/>
          <a:ln>
            <a:noFill/>
          </a:ln>
        </p:spPr>
      </p:pic>
      <p:pic>
        <p:nvPicPr>
          <p:cNvPr id="372" name="Google Shape;372;p37"/>
          <p:cNvPicPr preferRelativeResize="0"/>
          <p:nvPr/>
        </p:nvPicPr>
        <p:blipFill>
          <a:blip r:embed="rId5">
            <a:alphaModFix/>
          </a:blip>
          <a:stretch>
            <a:fillRect/>
          </a:stretch>
        </p:blipFill>
        <p:spPr>
          <a:xfrm>
            <a:off x="393500" y="2066008"/>
            <a:ext cx="2749100" cy="13371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8"/>
          <p:cNvSpPr txBox="1"/>
          <p:nvPr>
            <p:ph idx="1" type="body"/>
          </p:nvPr>
        </p:nvSpPr>
        <p:spPr>
          <a:xfrm>
            <a:off x="1815150" y="2982075"/>
            <a:ext cx="5513700" cy="3474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t>From low budget to big budget projects</a:t>
            </a:r>
            <a:endParaRPr/>
          </a:p>
        </p:txBody>
      </p:sp>
      <p:sp>
        <p:nvSpPr>
          <p:cNvPr id="378" name="Google Shape;378;p38"/>
          <p:cNvSpPr txBox="1"/>
          <p:nvPr>
            <p:ph type="title"/>
          </p:nvPr>
        </p:nvSpPr>
        <p:spPr>
          <a:xfrm>
            <a:off x="1813950" y="1780375"/>
            <a:ext cx="5516100" cy="1083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$30 - $30,000</a:t>
            </a:r>
            <a:endParaRPr/>
          </a:p>
        </p:txBody>
      </p:sp>
      <p:sp>
        <p:nvSpPr>
          <p:cNvPr id="379" name="Google Shape;379;p38"/>
          <p:cNvSpPr txBox="1"/>
          <p:nvPr/>
        </p:nvSpPr>
        <p:spPr>
          <a:xfrm>
            <a:off x="713225" y="4702350"/>
            <a:ext cx="3631500" cy="2646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 sz="1200">
                <a:solidFill>
                  <a:schemeClr val="accent2"/>
                </a:solidFill>
                <a:latin typeface="Big Shoulders Text"/>
                <a:ea typeface="Big Shoulders Text"/>
                <a:cs typeface="Big Shoulders Text"/>
                <a:sym typeface="Big Shoulders Text"/>
              </a:rPr>
              <a:t>How online Scam becomes a criminal enterprise</a:t>
            </a:r>
            <a:endParaRPr sz="1200">
              <a:solidFill>
                <a:schemeClr val="accent2"/>
              </a:solidFill>
              <a:latin typeface="Big Shoulders Text"/>
              <a:ea typeface="Big Shoulders Text"/>
              <a:cs typeface="Big Shoulders Text"/>
              <a:sym typeface="Big Shoulders Text"/>
            </a:endParaRPr>
          </a:p>
        </p:txBody>
      </p:sp>
      <p:grpSp>
        <p:nvGrpSpPr>
          <p:cNvPr id="380" name="Google Shape;380;p38"/>
          <p:cNvGrpSpPr/>
          <p:nvPr/>
        </p:nvGrpSpPr>
        <p:grpSpPr>
          <a:xfrm>
            <a:off x="7980725" y="4734725"/>
            <a:ext cx="450050" cy="167700"/>
            <a:chOff x="7980725" y="4734725"/>
            <a:chExt cx="450050" cy="167700"/>
          </a:xfrm>
        </p:grpSpPr>
        <p:sp>
          <p:nvSpPr>
            <p:cNvPr id="381" name="Google Shape;381;p38"/>
            <p:cNvSpPr/>
            <p:nvPr/>
          </p:nvSpPr>
          <p:spPr>
            <a:xfrm>
              <a:off x="798072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8121900"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8263075" y="4734725"/>
              <a:ext cx="167700" cy="167700"/>
            </a:xfrm>
            <a:prstGeom prst="mathMultiply">
              <a:avLst>
                <a:gd fmla="val 23520"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8"/>
          <p:cNvGrpSpPr/>
          <p:nvPr/>
        </p:nvGrpSpPr>
        <p:grpSpPr>
          <a:xfrm rot="5400000">
            <a:off x="408164" y="918364"/>
            <a:ext cx="1207799" cy="450056"/>
            <a:chOff x="7980725" y="4734725"/>
            <a:chExt cx="450050" cy="167700"/>
          </a:xfrm>
        </p:grpSpPr>
        <p:sp>
          <p:nvSpPr>
            <p:cNvPr id="385" name="Google Shape;385;p38"/>
            <p:cNvSpPr/>
            <p:nvPr/>
          </p:nvSpPr>
          <p:spPr>
            <a:xfrm>
              <a:off x="798072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8121900"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8263075" y="4734725"/>
              <a:ext cx="167700" cy="1677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8"/>
          <p:cNvSpPr txBox="1"/>
          <p:nvPr/>
        </p:nvSpPr>
        <p:spPr>
          <a:xfrm>
            <a:off x="1923800" y="1155275"/>
            <a:ext cx="3631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Nunito"/>
                <a:ea typeface="Nunito"/>
                <a:cs typeface="Nunito"/>
                <a:sym typeface="Nunito"/>
              </a:rPr>
              <a:t>From  			 To</a:t>
            </a:r>
            <a:endParaRPr b="1" sz="27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Data Protection Awareness Training by Slidesgo">
  <a:themeElements>
    <a:clrScheme name="Simple Light">
      <a:dk1>
        <a:srgbClr val="000000"/>
      </a:dk1>
      <a:lt1>
        <a:srgbClr val="FFFFFF"/>
      </a:lt1>
      <a:dk2>
        <a:srgbClr val="595959"/>
      </a:dk2>
      <a:lt2>
        <a:srgbClr val="EEEEEE"/>
      </a:lt2>
      <a:accent1>
        <a:srgbClr val="404040"/>
      </a:accent1>
      <a:accent2>
        <a:srgbClr val="0DF205"/>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